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61" r:id="rId6"/>
    <p:sldId id="263" r:id="rId7"/>
  </p:sldIdLst>
  <p:sldSz cx="9144000" cy="5143500" type="screen16x9"/>
  <p:notesSz cx="6858000" cy="9144000"/>
  <p:embeddedFontLst>
    <p:embeddedFont>
      <p:font typeface="Fira Sans" panose="02020500000000000000" charset="0"/>
      <p:regular r:id="rId9"/>
      <p:bold r:id="rId10"/>
      <p:italic r:id="rId11"/>
      <p:boldItalic r:id="rId12"/>
    </p:embeddedFont>
    <p:embeddedFont>
      <p:font typeface="微軟正黑體" panose="020B0604030504040204" pitchFamily="34" charset="-120"/>
      <p:regular r:id="rId13"/>
      <p:bold r:id="rId14"/>
    </p:embeddedFont>
    <p:embeddedFont>
      <p:font typeface="Paytone One" panose="02020500000000000000" charset="0"/>
      <p:regular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DEB"/>
    <a:srgbClr val="EDC182"/>
    <a:srgbClr val="C23329"/>
    <a:srgbClr val="BB84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452AE1-4B46-43B3-858D-E468EF6DC825}">
  <a:tblStyle styleId="{C3452AE1-4B46-43B3-858D-E468EF6DC82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43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75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0" name="Google Shape;1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g9fb1708830_3_2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8" name="Google Shape;1228;g9fb1708830_3_2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ga54733ee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4" name="Google Shape;1234;ga54733ee2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a50fc00f41_5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" name="Google Shape;1273;ga50fc00f41_5_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ga5f90c3caa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9" name="Google Shape;1319;ga5f90c3caa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g9fb1708830_3_2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8" name="Google Shape;1228;g9fb1708830_3_2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1715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>
            <a:off x="-67" y="-19322"/>
            <a:ext cx="9168092" cy="3410225"/>
          </a:xfrm>
          <a:custGeom>
            <a:avLst/>
            <a:gdLst/>
            <a:ahLst/>
            <a:cxnLst/>
            <a:rect l="l" t="t" r="r" b="b"/>
            <a:pathLst>
              <a:path w="59068" h="17062" extrusionOk="0">
                <a:moveTo>
                  <a:pt x="59068" y="0"/>
                </a:moveTo>
                <a:cubicBezTo>
                  <a:pt x="57222" y="655"/>
                  <a:pt x="55365" y="1262"/>
                  <a:pt x="53448" y="1655"/>
                </a:cubicBezTo>
                <a:cubicBezTo>
                  <a:pt x="48864" y="2608"/>
                  <a:pt x="44185" y="2917"/>
                  <a:pt x="39517" y="3000"/>
                </a:cubicBezTo>
                <a:cubicBezTo>
                  <a:pt x="38211" y="3028"/>
                  <a:pt x="36904" y="3033"/>
                  <a:pt x="35596" y="3033"/>
                </a:cubicBezTo>
                <a:cubicBezTo>
                  <a:pt x="34870" y="3033"/>
                  <a:pt x="34143" y="3031"/>
                  <a:pt x="33416" y="3031"/>
                </a:cubicBezTo>
                <a:cubicBezTo>
                  <a:pt x="30873" y="3031"/>
                  <a:pt x="28330" y="3049"/>
                  <a:pt x="25790" y="3215"/>
                </a:cubicBezTo>
                <a:cubicBezTo>
                  <a:pt x="23492" y="3358"/>
                  <a:pt x="21206" y="3631"/>
                  <a:pt x="18967" y="4120"/>
                </a:cubicBezTo>
                <a:cubicBezTo>
                  <a:pt x="16717" y="4608"/>
                  <a:pt x="14479" y="5108"/>
                  <a:pt x="12216" y="5548"/>
                </a:cubicBezTo>
                <a:cubicBezTo>
                  <a:pt x="8783" y="6200"/>
                  <a:pt x="5279" y="6713"/>
                  <a:pt x="1773" y="6713"/>
                </a:cubicBezTo>
                <a:cubicBezTo>
                  <a:pt x="1182" y="6713"/>
                  <a:pt x="591" y="6698"/>
                  <a:pt x="1" y="6668"/>
                </a:cubicBezTo>
                <a:lnTo>
                  <a:pt x="1" y="17062"/>
                </a:lnTo>
                <a:lnTo>
                  <a:pt x="59068" y="17062"/>
                </a:lnTo>
                <a:lnTo>
                  <a:pt x="59068" y="0"/>
                </a:lnTo>
                <a:close/>
              </a:path>
            </a:pathLst>
          </a:custGeom>
          <a:solidFill>
            <a:srgbClr val="1F2E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3643802" y="3019275"/>
            <a:ext cx="5500225" cy="2124240"/>
          </a:xfrm>
          <a:custGeom>
            <a:avLst/>
            <a:gdLst/>
            <a:ahLst/>
            <a:cxnLst/>
            <a:rect l="l" t="t" r="r" b="b"/>
            <a:pathLst>
              <a:path w="42911" h="16572" extrusionOk="0">
                <a:moveTo>
                  <a:pt x="38869" y="1"/>
                </a:moveTo>
                <a:cubicBezTo>
                  <a:pt x="38278" y="1"/>
                  <a:pt x="37688" y="62"/>
                  <a:pt x="37113" y="189"/>
                </a:cubicBezTo>
                <a:cubicBezTo>
                  <a:pt x="36291" y="379"/>
                  <a:pt x="35422" y="701"/>
                  <a:pt x="34779" y="1260"/>
                </a:cubicBezTo>
                <a:cubicBezTo>
                  <a:pt x="34065" y="1868"/>
                  <a:pt x="33707" y="2749"/>
                  <a:pt x="33326" y="3582"/>
                </a:cubicBezTo>
                <a:cubicBezTo>
                  <a:pt x="33286" y="3663"/>
                  <a:pt x="33195" y="3692"/>
                  <a:pt x="33110" y="3692"/>
                </a:cubicBezTo>
                <a:cubicBezTo>
                  <a:pt x="33094" y="3692"/>
                  <a:pt x="33079" y="3691"/>
                  <a:pt x="33064" y="3689"/>
                </a:cubicBezTo>
                <a:cubicBezTo>
                  <a:pt x="32755" y="3630"/>
                  <a:pt x="32433" y="3582"/>
                  <a:pt x="32124" y="3546"/>
                </a:cubicBezTo>
                <a:cubicBezTo>
                  <a:pt x="31726" y="3507"/>
                  <a:pt x="31321" y="3485"/>
                  <a:pt x="30915" y="3485"/>
                </a:cubicBezTo>
                <a:cubicBezTo>
                  <a:pt x="29842" y="3485"/>
                  <a:pt x="28763" y="3640"/>
                  <a:pt x="27778" y="4046"/>
                </a:cubicBezTo>
                <a:cubicBezTo>
                  <a:pt x="27123" y="4308"/>
                  <a:pt x="26528" y="4713"/>
                  <a:pt x="26064" y="5249"/>
                </a:cubicBezTo>
                <a:cubicBezTo>
                  <a:pt x="25647" y="5737"/>
                  <a:pt x="25373" y="6356"/>
                  <a:pt x="25159" y="6952"/>
                </a:cubicBezTo>
                <a:cubicBezTo>
                  <a:pt x="24980" y="7428"/>
                  <a:pt x="24837" y="7916"/>
                  <a:pt x="24575" y="8345"/>
                </a:cubicBezTo>
                <a:cubicBezTo>
                  <a:pt x="24313" y="8785"/>
                  <a:pt x="23932" y="9107"/>
                  <a:pt x="23456" y="9297"/>
                </a:cubicBezTo>
                <a:cubicBezTo>
                  <a:pt x="22694" y="9607"/>
                  <a:pt x="21825" y="9642"/>
                  <a:pt x="21015" y="9642"/>
                </a:cubicBezTo>
                <a:cubicBezTo>
                  <a:pt x="20097" y="9642"/>
                  <a:pt x="19187" y="9537"/>
                  <a:pt x="18271" y="9537"/>
                </a:cubicBezTo>
                <a:cubicBezTo>
                  <a:pt x="18118" y="9537"/>
                  <a:pt x="17966" y="9540"/>
                  <a:pt x="17813" y="9547"/>
                </a:cubicBezTo>
                <a:cubicBezTo>
                  <a:pt x="16872" y="9583"/>
                  <a:pt x="15979" y="9821"/>
                  <a:pt x="15181" y="10333"/>
                </a:cubicBezTo>
                <a:cubicBezTo>
                  <a:pt x="14479" y="10773"/>
                  <a:pt x="13895" y="11357"/>
                  <a:pt x="13336" y="11952"/>
                </a:cubicBezTo>
                <a:cubicBezTo>
                  <a:pt x="13050" y="12238"/>
                  <a:pt x="12788" y="12536"/>
                  <a:pt x="12455" y="12750"/>
                </a:cubicBezTo>
                <a:cubicBezTo>
                  <a:pt x="12145" y="12952"/>
                  <a:pt x="11800" y="13095"/>
                  <a:pt x="11443" y="13202"/>
                </a:cubicBezTo>
                <a:cubicBezTo>
                  <a:pt x="10918" y="13344"/>
                  <a:pt x="10370" y="13392"/>
                  <a:pt x="9827" y="13392"/>
                </a:cubicBezTo>
                <a:cubicBezTo>
                  <a:pt x="9594" y="13392"/>
                  <a:pt x="9362" y="13383"/>
                  <a:pt x="9133" y="13369"/>
                </a:cubicBezTo>
                <a:cubicBezTo>
                  <a:pt x="8323" y="13333"/>
                  <a:pt x="7526" y="13214"/>
                  <a:pt x="6728" y="13155"/>
                </a:cubicBezTo>
                <a:cubicBezTo>
                  <a:pt x="6551" y="13146"/>
                  <a:pt x="6374" y="13142"/>
                  <a:pt x="6197" y="13142"/>
                </a:cubicBezTo>
                <a:cubicBezTo>
                  <a:pt x="5625" y="13142"/>
                  <a:pt x="5056" y="13188"/>
                  <a:pt x="4501" y="13298"/>
                </a:cubicBezTo>
                <a:cubicBezTo>
                  <a:pt x="3251" y="13524"/>
                  <a:pt x="2061" y="14060"/>
                  <a:pt x="1144" y="14953"/>
                </a:cubicBezTo>
                <a:cubicBezTo>
                  <a:pt x="644" y="15441"/>
                  <a:pt x="275" y="15976"/>
                  <a:pt x="1" y="16572"/>
                </a:cubicBezTo>
                <a:lnTo>
                  <a:pt x="42911" y="16572"/>
                </a:lnTo>
                <a:lnTo>
                  <a:pt x="42911" y="951"/>
                </a:lnTo>
                <a:cubicBezTo>
                  <a:pt x="42720" y="856"/>
                  <a:pt x="42518" y="772"/>
                  <a:pt x="42328" y="689"/>
                </a:cubicBezTo>
                <a:cubicBezTo>
                  <a:pt x="41240" y="244"/>
                  <a:pt x="40052" y="1"/>
                  <a:pt x="388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-33" y="3147476"/>
            <a:ext cx="5168308" cy="1996015"/>
          </a:xfrm>
          <a:custGeom>
            <a:avLst/>
            <a:gdLst/>
            <a:ahLst/>
            <a:cxnLst/>
            <a:rect l="l" t="t" r="r" b="b"/>
            <a:pathLst>
              <a:path w="42911" h="16572" extrusionOk="0">
                <a:moveTo>
                  <a:pt x="38869" y="1"/>
                </a:moveTo>
                <a:cubicBezTo>
                  <a:pt x="38278" y="1"/>
                  <a:pt x="37688" y="62"/>
                  <a:pt x="37113" y="189"/>
                </a:cubicBezTo>
                <a:cubicBezTo>
                  <a:pt x="36291" y="379"/>
                  <a:pt x="35422" y="701"/>
                  <a:pt x="34779" y="1260"/>
                </a:cubicBezTo>
                <a:cubicBezTo>
                  <a:pt x="34065" y="1868"/>
                  <a:pt x="33707" y="2749"/>
                  <a:pt x="33326" y="3582"/>
                </a:cubicBezTo>
                <a:cubicBezTo>
                  <a:pt x="33286" y="3663"/>
                  <a:pt x="33195" y="3692"/>
                  <a:pt x="33110" y="3692"/>
                </a:cubicBezTo>
                <a:cubicBezTo>
                  <a:pt x="33094" y="3692"/>
                  <a:pt x="33079" y="3691"/>
                  <a:pt x="33064" y="3689"/>
                </a:cubicBezTo>
                <a:cubicBezTo>
                  <a:pt x="32755" y="3630"/>
                  <a:pt x="32433" y="3582"/>
                  <a:pt x="32124" y="3546"/>
                </a:cubicBezTo>
                <a:cubicBezTo>
                  <a:pt x="31726" y="3507"/>
                  <a:pt x="31321" y="3485"/>
                  <a:pt x="30915" y="3485"/>
                </a:cubicBezTo>
                <a:cubicBezTo>
                  <a:pt x="29842" y="3485"/>
                  <a:pt x="28763" y="3640"/>
                  <a:pt x="27778" y="4046"/>
                </a:cubicBezTo>
                <a:cubicBezTo>
                  <a:pt x="27123" y="4308"/>
                  <a:pt x="26528" y="4713"/>
                  <a:pt x="26064" y="5249"/>
                </a:cubicBezTo>
                <a:cubicBezTo>
                  <a:pt x="25647" y="5737"/>
                  <a:pt x="25373" y="6356"/>
                  <a:pt x="25159" y="6952"/>
                </a:cubicBezTo>
                <a:cubicBezTo>
                  <a:pt x="24980" y="7428"/>
                  <a:pt x="24837" y="7916"/>
                  <a:pt x="24575" y="8345"/>
                </a:cubicBezTo>
                <a:cubicBezTo>
                  <a:pt x="24313" y="8785"/>
                  <a:pt x="23932" y="9107"/>
                  <a:pt x="23456" y="9297"/>
                </a:cubicBezTo>
                <a:cubicBezTo>
                  <a:pt x="22694" y="9607"/>
                  <a:pt x="21825" y="9642"/>
                  <a:pt x="21015" y="9642"/>
                </a:cubicBezTo>
                <a:cubicBezTo>
                  <a:pt x="20097" y="9642"/>
                  <a:pt x="19187" y="9537"/>
                  <a:pt x="18271" y="9537"/>
                </a:cubicBezTo>
                <a:cubicBezTo>
                  <a:pt x="18118" y="9537"/>
                  <a:pt x="17966" y="9540"/>
                  <a:pt x="17813" y="9547"/>
                </a:cubicBezTo>
                <a:cubicBezTo>
                  <a:pt x="16872" y="9583"/>
                  <a:pt x="15979" y="9821"/>
                  <a:pt x="15181" y="10333"/>
                </a:cubicBezTo>
                <a:cubicBezTo>
                  <a:pt x="14479" y="10773"/>
                  <a:pt x="13895" y="11357"/>
                  <a:pt x="13336" y="11952"/>
                </a:cubicBezTo>
                <a:cubicBezTo>
                  <a:pt x="13050" y="12238"/>
                  <a:pt x="12788" y="12536"/>
                  <a:pt x="12455" y="12750"/>
                </a:cubicBezTo>
                <a:cubicBezTo>
                  <a:pt x="12145" y="12952"/>
                  <a:pt x="11800" y="13095"/>
                  <a:pt x="11443" y="13202"/>
                </a:cubicBezTo>
                <a:cubicBezTo>
                  <a:pt x="10918" y="13344"/>
                  <a:pt x="10370" y="13392"/>
                  <a:pt x="9827" y="13392"/>
                </a:cubicBezTo>
                <a:cubicBezTo>
                  <a:pt x="9594" y="13392"/>
                  <a:pt x="9362" y="13383"/>
                  <a:pt x="9133" y="13369"/>
                </a:cubicBezTo>
                <a:cubicBezTo>
                  <a:pt x="8323" y="13333"/>
                  <a:pt x="7526" y="13214"/>
                  <a:pt x="6728" y="13155"/>
                </a:cubicBezTo>
                <a:cubicBezTo>
                  <a:pt x="6551" y="13146"/>
                  <a:pt x="6374" y="13142"/>
                  <a:pt x="6197" y="13142"/>
                </a:cubicBezTo>
                <a:cubicBezTo>
                  <a:pt x="5625" y="13142"/>
                  <a:pt x="5056" y="13188"/>
                  <a:pt x="4501" y="13298"/>
                </a:cubicBezTo>
                <a:cubicBezTo>
                  <a:pt x="3251" y="13524"/>
                  <a:pt x="2061" y="14060"/>
                  <a:pt x="1144" y="14953"/>
                </a:cubicBezTo>
                <a:cubicBezTo>
                  <a:pt x="644" y="15441"/>
                  <a:pt x="275" y="15976"/>
                  <a:pt x="1" y="16572"/>
                </a:cubicBezTo>
                <a:lnTo>
                  <a:pt x="42911" y="16572"/>
                </a:lnTo>
                <a:lnTo>
                  <a:pt x="42911" y="951"/>
                </a:lnTo>
                <a:cubicBezTo>
                  <a:pt x="42720" y="856"/>
                  <a:pt x="42518" y="772"/>
                  <a:pt x="42328" y="689"/>
                </a:cubicBezTo>
                <a:cubicBezTo>
                  <a:pt x="41240" y="244"/>
                  <a:pt x="40052" y="1"/>
                  <a:pt x="388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29952" y="751050"/>
            <a:ext cx="688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>
                <a:latin typeface="Paytone One"/>
                <a:ea typeface="Paytone One"/>
                <a:cs typeface="Paytone One"/>
                <a:sym typeface="Paytone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39152" y="2840625"/>
            <a:ext cx="60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1407712" y="4471022"/>
            <a:ext cx="1880778" cy="469626"/>
          </a:xfrm>
          <a:custGeom>
            <a:avLst/>
            <a:gdLst/>
            <a:ahLst/>
            <a:cxnLst/>
            <a:rect l="l" t="t" r="r" b="b"/>
            <a:pathLst>
              <a:path w="7930" h="1980" extrusionOk="0">
                <a:moveTo>
                  <a:pt x="2901" y="0"/>
                </a:moveTo>
                <a:cubicBezTo>
                  <a:pt x="2614" y="0"/>
                  <a:pt x="2329" y="53"/>
                  <a:pt x="2060" y="122"/>
                </a:cubicBezTo>
                <a:cubicBezTo>
                  <a:pt x="1584" y="241"/>
                  <a:pt x="1131" y="456"/>
                  <a:pt x="739" y="765"/>
                </a:cubicBezTo>
                <a:cubicBezTo>
                  <a:pt x="358" y="1063"/>
                  <a:pt x="60" y="1503"/>
                  <a:pt x="0" y="1980"/>
                </a:cubicBezTo>
                <a:cubicBezTo>
                  <a:pt x="48" y="1742"/>
                  <a:pt x="155" y="1527"/>
                  <a:pt x="286" y="1325"/>
                </a:cubicBezTo>
                <a:cubicBezTo>
                  <a:pt x="429" y="1134"/>
                  <a:pt x="608" y="968"/>
                  <a:pt x="786" y="825"/>
                </a:cubicBezTo>
                <a:cubicBezTo>
                  <a:pt x="1179" y="539"/>
                  <a:pt x="1620" y="349"/>
                  <a:pt x="2084" y="241"/>
                </a:cubicBezTo>
                <a:cubicBezTo>
                  <a:pt x="2341" y="176"/>
                  <a:pt x="2605" y="132"/>
                  <a:pt x="2864" y="132"/>
                </a:cubicBezTo>
                <a:cubicBezTo>
                  <a:pt x="3074" y="132"/>
                  <a:pt x="3280" y="160"/>
                  <a:pt x="3477" y="230"/>
                </a:cubicBezTo>
                <a:cubicBezTo>
                  <a:pt x="3691" y="301"/>
                  <a:pt x="3894" y="444"/>
                  <a:pt x="4037" y="611"/>
                </a:cubicBezTo>
                <a:cubicBezTo>
                  <a:pt x="4191" y="777"/>
                  <a:pt x="4287" y="992"/>
                  <a:pt x="4299" y="1218"/>
                </a:cubicBezTo>
                <a:lnTo>
                  <a:pt x="4310" y="1420"/>
                </a:lnTo>
                <a:lnTo>
                  <a:pt x="4430" y="1253"/>
                </a:lnTo>
                <a:cubicBezTo>
                  <a:pt x="4608" y="1003"/>
                  <a:pt x="4870" y="813"/>
                  <a:pt x="5168" y="682"/>
                </a:cubicBezTo>
                <a:cubicBezTo>
                  <a:pt x="5429" y="573"/>
                  <a:pt x="5721" y="514"/>
                  <a:pt x="6015" y="514"/>
                </a:cubicBezTo>
                <a:cubicBezTo>
                  <a:pt x="6042" y="514"/>
                  <a:pt x="6069" y="514"/>
                  <a:pt x="6096" y="515"/>
                </a:cubicBezTo>
                <a:cubicBezTo>
                  <a:pt x="6418" y="515"/>
                  <a:pt x="6739" y="587"/>
                  <a:pt x="7049" y="694"/>
                </a:cubicBezTo>
                <a:cubicBezTo>
                  <a:pt x="7347" y="801"/>
                  <a:pt x="7644" y="944"/>
                  <a:pt x="7930" y="1111"/>
                </a:cubicBezTo>
                <a:cubicBezTo>
                  <a:pt x="7656" y="932"/>
                  <a:pt x="7370" y="765"/>
                  <a:pt x="7061" y="634"/>
                </a:cubicBezTo>
                <a:cubicBezTo>
                  <a:pt x="6763" y="515"/>
                  <a:pt x="6430" y="432"/>
                  <a:pt x="6096" y="408"/>
                </a:cubicBezTo>
                <a:cubicBezTo>
                  <a:pt x="6064" y="407"/>
                  <a:pt x="6031" y="406"/>
                  <a:pt x="5998" y="406"/>
                </a:cubicBezTo>
                <a:cubicBezTo>
                  <a:pt x="5698" y="406"/>
                  <a:pt x="5399" y="457"/>
                  <a:pt x="5120" y="575"/>
                </a:cubicBezTo>
                <a:cubicBezTo>
                  <a:pt x="4853" y="674"/>
                  <a:pt x="4610" y="830"/>
                  <a:pt x="4420" y="1045"/>
                </a:cubicBezTo>
                <a:lnTo>
                  <a:pt x="4420" y="1045"/>
                </a:lnTo>
                <a:cubicBezTo>
                  <a:pt x="4379" y="847"/>
                  <a:pt x="4285" y="663"/>
                  <a:pt x="4156" y="515"/>
                </a:cubicBezTo>
                <a:cubicBezTo>
                  <a:pt x="3989" y="325"/>
                  <a:pt x="3763" y="182"/>
                  <a:pt x="3525" y="99"/>
                </a:cubicBezTo>
                <a:cubicBezTo>
                  <a:pt x="3319" y="28"/>
                  <a:pt x="3110" y="0"/>
                  <a:pt x="2901" y="0"/>
                </a:cubicBezTo>
                <a:close/>
              </a:path>
            </a:pathLst>
          </a:custGeom>
          <a:solidFill>
            <a:srgbClr val="EDC182">
              <a:alpha val="151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90309">
            <a:off x="5562937" y="4331096"/>
            <a:ext cx="1470472" cy="367154"/>
          </a:xfrm>
          <a:custGeom>
            <a:avLst/>
            <a:gdLst/>
            <a:ahLst/>
            <a:cxnLst/>
            <a:rect l="l" t="t" r="r" b="b"/>
            <a:pathLst>
              <a:path w="7930" h="1980" extrusionOk="0">
                <a:moveTo>
                  <a:pt x="2901" y="0"/>
                </a:moveTo>
                <a:cubicBezTo>
                  <a:pt x="2614" y="0"/>
                  <a:pt x="2329" y="53"/>
                  <a:pt x="2060" y="122"/>
                </a:cubicBezTo>
                <a:cubicBezTo>
                  <a:pt x="1584" y="241"/>
                  <a:pt x="1131" y="456"/>
                  <a:pt x="739" y="765"/>
                </a:cubicBezTo>
                <a:cubicBezTo>
                  <a:pt x="358" y="1063"/>
                  <a:pt x="60" y="1503"/>
                  <a:pt x="0" y="1980"/>
                </a:cubicBezTo>
                <a:cubicBezTo>
                  <a:pt x="48" y="1742"/>
                  <a:pt x="155" y="1527"/>
                  <a:pt x="286" y="1325"/>
                </a:cubicBezTo>
                <a:cubicBezTo>
                  <a:pt x="429" y="1134"/>
                  <a:pt x="608" y="968"/>
                  <a:pt x="786" y="825"/>
                </a:cubicBezTo>
                <a:cubicBezTo>
                  <a:pt x="1179" y="539"/>
                  <a:pt x="1620" y="349"/>
                  <a:pt x="2084" y="241"/>
                </a:cubicBezTo>
                <a:cubicBezTo>
                  <a:pt x="2341" y="176"/>
                  <a:pt x="2605" y="132"/>
                  <a:pt x="2864" y="132"/>
                </a:cubicBezTo>
                <a:cubicBezTo>
                  <a:pt x="3074" y="132"/>
                  <a:pt x="3280" y="160"/>
                  <a:pt x="3477" y="230"/>
                </a:cubicBezTo>
                <a:cubicBezTo>
                  <a:pt x="3691" y="301"/>
                  <a:pt x="3894" y="444"/>
                  <a:pt x="4037" y="611"/>
                </a:cubicBezTo>
                <a:cubicBezTo>
                  <a:pt x="4191" y="777"/>
                  <a:pt x="4287" y="992"/>
                  <a:pt x="4299" y="1218"/>
                </a:cubicBezTo>
                <a:lnTo>
                  <a:pt x="4310" y="1420"/>
                </a:lnTo>
                <a:lnTo>
                  <a:pt x="4430" y="1253"/>
                </a:lnTo>
                <a:cubicBezTo>
                  <a:pt x="4608" y="1003"/>
                  <a:pt x="4870" y="813"/>
                  <a:pt x="5168" y="682"/>
                </a:cubicBezTo>
                <a:cubicBezTo>
                  <a:pt x="5429" y="573"/>
                  <a:pt x="5721" y="514"/>
                  <a:pt x="6015" y="514"/>
                </a:cubicBezTo>
                <a:cubicBezTo>
                  <a:pt x="6042" y="514"/>
                  <a:pt x="6069" y="514"/>
                  <a:pt x="6096" y="515"/>
                </a:cubicBezTo>
                <a:cubicBezTo>
                  <a:pt x="6418" y="515"/>
                  <a:pt x="6739" y="587"/>
                  <a:pt x="7049" y="694"/>
                </a:cubicBezTo>
                <a:cubicBezTo>
                  <a:pt x="7347" y="801"/>
                  <a:pt x="7644" y="944"/>
                  <a:pt x="7930" y="1111"/>
                </a:cubicBezTo>
                <a:cubicBezTo>
                  <a:pt x="7656" y="932"/>
                  <a:pt x="7370" y="765"/>
                  <a:pt x="7061" y="634"/>
                </a:cubicBezTo>
                <a:cubicBezTo>
                  <a:pt x="6763" y="515"/>
                  <a:pt x="6430" y="432"/>
                  <a:pt x="6096" y="408"/>
                </a:cubicBezTo>
                <a:cubicBezTo>
                  <a:pt x="6064" y="407"/>
                  <a:pt x="6031" y="406"/>
                  <a:pt x="5998" y="406"/>
                </a:cubicBezTo>
                <a:cubicBezTo>
                  <a:pt x="5698" y="406"/>
                  <a:pt x="5399" y="457"/>
                  <a:pt x="5120" y="575"/>
                </a:cubicBezTo>
                <a:cubicBezTo>
                  <a:pt x="4853" y="674"/>
                  <a:pt x="4610" y="830"/>
                  <a:pt x="4420" y="1045"/>
                </a:cubicBezTo>
                <a:lnTo>
                  <a:pt x="4420" y="1045"/>
                </a:lnTo>
                <a:cubicBezTo>
                  <a:pt x="4379" y="847"/>
                  <a:pt x="4285" y="663"/>
                  <a:pt x="4156" y="515"/>
                </a:cubicBezTo>
                <a:cubicBezTo>
                  <a:pt x="3989" y="325"/>
                  <a:pt x="3763" y="182"/>
                  <a:pt x="3525" y="99"/>
                </a:cubicBezTo>
                <a:cubicBezTo>
                  <a:pt x="3319" y="28"/>
                  <a:pt x="3110" y="0"/>
                  <a:pt x="2901" y="0"/>
                </a:cubicBezTo>
                <a:close/>
              </a:path>
            </a:pathLst>
          </a:custGeom>
          <a:solidFill>
            <a:srgbClr val="EDC182">
              <a:alpha val="151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oogle Shape;16;p2"/>
          <p:cNvGrpSpPr/>
          <p:nvPr/>
        </p:nvGrpSpPr>
        <p:grpSpPr>
          <a:xfrm rot="-3063716">
            <a:off x="-691376" y="3465244"/>
            <a:ext cx="1902484" cy="1902484"/>
            <a:chOff x="-3478625" y="372449"/>
            <a:chExt cx="2539123" cy="2539123"/>
          </a:xfrm>
        </p:grpSpPr>
        <p:sp>
          <p:nvSpPr>
            <p:cNvPr id="17" name="Google Shape;17;p2"/>
            <p:cNvSpPr/>
            <p:nvPr/>
          </p:nvSpPr>
          <p:spPr>
            <a:xfrm>
              <a:off x="-3478625" y="372449"/>
              <a:ext cx="2539123" cy="2539123"/>
            </a:xfrm>
            <a:custGeom>
              <a:avLst/>
              <a:gdLst/>
              <a:ahLst/>
              <a:cxnLst/>
              <a:rect l="l" t="t" r="r" b="b"/>
              <a:pathLst>
                <a:path w="24135" h="24135" extrusionOk="0">
                  <a:moveTo>
                    <a:pt x="13752" y="0"/>
                  </a:moveTo>
                  <a:lnTo>
                    <a:pt x="1" y="13752"/>
                  </a:lnTo>
                  <a:lnTo>
                    <a:pt x="10383" y="24134"/>
                  </a:lnTo>
                  <a:lnTo>
                    <a:pt x="24135" y="10382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2991310" y="1532978"/>
              <a:ext cx="97735" cy="89003"/>
            </a:xfrm>
            <a:custGeom>
              <a:avLst/>
              <a:gdLst/>
              <a:ahLst/>
              <a:cxnLst/>
              <a:rect l="l" t="t" r="r" b="b"/>
              <a:pathLst>
                <a:path w="929" h="846" extrusionOk="0">
                  <a:moveTo>
                    <a:pt x="465" y="0"/>
                  </a:moveTo>
                  <a:cubicBezTo>
                    <a:pt x="357" y="0"/>
                    <a:pt x="250" y="42"/>
                    <a:pt x="167" y="125"/>
                  </a:cubicBezTo>
                  <a:cubicBezTo>
                    <a:pt x="0" y="292"/>
                    <a:pt x="0" y="554"/>
                    <a:pt x="167" y="721"/>
                  </a:cubicBezTo>
                  <a:cubicBezTo>
                    <a:pt x="250" y="804"/>
                    <a:pt x="357" y="846"/>
                    <a:pt x="465" y="846"/>
                  </a:cubicBezTo>
                  <a:cubicBezTo>
                    <a:pt x="572" y="846"/>
                    <a:pt x="679" y="804"/>
                    <a:pt x="762" y="721"/>
                  </a:cubicBezTo>
                  <a:cubicBezTo>
                    <a:pt x="929" y="554"/>
                    <a:pt x="929" y="292"/>
                    <a:pt x="762" y="125"/>
                  </a:cubicBezTo>
                  <a:cubicBezTo>
                    <a:pt x="679" y="42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2998885" y="1288058"/>
              <a:ext cx="94053" cy="88477"/>
            </a:xfrm>
            <a:custGeom>
              <a:avLst/>
              <a:gdLst/>
              <a:ahLst/>
              <a:cxnLst/>
              <a:rect l="l" t="t" r="r" b="b"/>
              <a:pathLst>
                <a:path w="894" h="841" extrusionOk="0">
                  <a:moveTo>
                    <a:pt x="501" y="1"/>
                  </a:moveTo>
                  <a:lnTo>
                    <a:pt x="1" y="489"/>
                  </a:lnTo>
                  <a:cubicBezTo>
                    <a:pt x="25" y="572"/>
                    <a:pt x="60" y="655"/>
                    <a:pt x="120" y="715"/>
                  </a:cubicBezTo>
                  <a:cubicBezTo>
                    <a:pt x="203" y="798"/>
                    <a:pt x="313" y="840"/>
                    <a:pt x="424" y="840"/>
                  </a:cubicBezTo>
                  <a:cubicBezTo>
                    <a:pt x="534" y="840"/>
                    <a:pt x="644" y="798"/>
                    <a:pt x="727" y="715"/>
                  </a:cubicBezTo>
                  <a:cubicBezTo>
                    <a:pt x="894" y="548"/>
                    <a:pt x="894" y="286"/>
                    <a:pt x="727" y="120"/>
                  </a:cubicBezTo>
                  <a:cubicBezTo>
                    <a:pt x="656" y="48"/>
                    <a:pt x="572" y="13"/>
                    <a:pt x="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2749547" y="1291214"/>
              <a:ext cx="98998" cy="89003"/>
            </a:xfrm>
            <a:custGeom>
              <a:avLst/>
              <a:gdLst/>
              <a:ahLst/>
              <a:cxnLst/>
              <a:rect l="l" t="t" r="r" b="b"/>
              <a:pathLst>
                <a:path w="941" h="846" extrusionOk="0">
                  <a:moveTo>
                    <a:pt x="470" y="0"/>
                  </a:moveTo>
                  <a:cubicBezTo>
                    <a:pt x="360" y="0"/>
                    <a:pt x="250" y="42"/>
                    <a:pt x="167" y="125"/>
                  </a:cubicBezTo>
                  <a:cubicBezTo>
                    <a:pt x="0" y="280"/>
                    <a:pt x="0" y="554"/>
                    <a:pt x="167" y="721"/>
                  </a:cubicBezTo>
                  <a:cubicBezTo>
                    <a:pt x="250" y="804"/>
                    <a:pt x="360" y="846"/>
                    <a:pt x="470" y="846"/>
                  </a:cubicBezTo>
                  <a:cubicBezTo>
                    <a:pt x="581" y="846"/>
                    <a:pt x="691" y="804"/>
                    <a:pt x="774" y="721"/>
                  </a:cubicBezTo>
                  <a:cubicBezTo>
                    <a:pt x="941" y="554"/>
                    <a:pt x="941" y="280"/>
                    <a:pt x="774" y="125"/>
                  </a:cubicBezTo>
                  <a:cubicBezTo>
                    <a:pt x="691" y="42"/>
                    <a:pt x="581" y="0"/>
                    <a:pt x="4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2734502" y="1023780"/>
              <a:ext cx="94053" cy="88372"/>
            </a:xfrm>
            <a:custGeom>
              <a:avLst/>
              <a:gdLst/>
              <a:ahLst/>
              <a:cxnLst/>
              <a:rect l="l" t="t" r="r" b="b"/>
              <a:pathLst>
                <a:path w="894" h="840" extrusionOk="0">
                  <a:moveTo>
                    <a:pt x="500" y="0"/>
                  </a:moveTo>
                  <a:lnTo>
                    <a:pt x="0" y="489"/>
                  </a:lnTo>
                  <a:cubicBezTo>
                    <a:pt x="24" y="572"/>
                    <a:pt x="60" y="655"/>
                    <a:pt x="119" y="715"/>
                  </a:cubicBezTo>
                  <a:cubicBezTo>
                    <a:pt x="202" y="798"/>
                    <a:pt x="313" y="840"/>
                    <a:pt x="423" y="840"/>
                  </a:cubicBezTo>
                  <a:cubicBezTo>
                    <a:pt x="533" y="840"/>
                    <a:pt x="643" y="798"/>
                    <a:pt x="726" y="715"/>
                  </a:cubicBezTo>
                  <a:cubicBezTo>
                    <a:pt x="893" y="548"/>
                    <a:pt x="893" y="286"/>
                    <a:pt x="726" y="119"/>
                  </a:cubicBezTo>
                  <a:cubicBezTo>
                    <a:pt x="655" y="48"/>
                    <a:pt x="583" y="12"/>
                    <a:pt x="5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-2484006" y="1025674"/>
              <a:ext cx="97735" cy="90266"/>
            </a:xfrm>
            <a:custGeom>
              <a:avLst/>
              <a:gdLst/>
              <a:ahLst/>
              <a:cxnLst/>
              <a:rect l="l" t="t" r="r" b="b"/>
              <a:pathLst>
                <a:path w="929" h="858" extrusionOk="0">
                  <a:moveTo>
                    <a:pt x="459" y="0"/>
                  </a:moveTo>
                  <a:cubicBezTo>
                    <a:pt x="349" y="0"/>
                    <a:pt x="238" y="42"/>
                    <a:pt x="155" y="125"/>
                  </a:cubicBezTo>
                  <a:cubicBezTo>
                    <a:pt x="0" y="292"/>
                    <a:pt x="0" y="566"/>
                    <a:pt x="155" y="733"/>
                  </a:cubicBezTo>
                  <a:cubicBezTo>
                    <a:pt x="238" y="816"/>
                    <a:pt x="349" y="858"/>
                    <a:pt x="459" y="858"/>
                  </a:cubicBezTo>
                  <a:cubicBezTo>
                    <a:pt x="569" y="858"/>
                    <a:pt x="679" y="816"/>
                    <a:pt x="762" y="733"/>
                  </a:cubicBezTo>
                  <a:cubicBezTo>
                    <a:pt x="929" y="566"/>
                    <a:pt x="929" y="292"/>
                    <a:pt x="762" y="125"/>
                  </a:cubicBezTo>
                  <a:cubicBezTo>
                    <a:pt x="679" y="42"/>
                    <a:pt x="569" y="0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2500313" y="789486"/>
              <a:ext cx="92791" cy="88477"/>
            </a:xfrm>
            <a:custGeom>
              <a:avLst/>
              <a:gdLst/>
              <a:ahLst/>
              <a:cxnLst/>
              <a:rect l="l" t="t" r="r" b="b"/>
              <a:pathLst>
                <a:path w="882" h="841" extrusionOk="0">
                  <a:moveTo>
                    <a:pt x="489" y="1"/>
                  </a:moveTo>
                  <a:lnTo>
                    <a:pt x="1" y="489"/>
                  </a:lnTo>
                  <a:cubicBezTo>
                    <a:pt x="12" y="572"/>
                    <a:pt x="60" y="656"/>
                    <a:pt x="120" y="715"/>
                  </a:cubicBezTo>
                  <a:cubicBezTo>
                    <a:pt x="203" y="799"/>
                    <a:pt x="313" y="840"/>
                    <a:pt x="422" y="840"/>
                  </a:cubicBezTo>
                  <a:cubicBezTo>
                    <a:pt x="530" y="840"/>
                    <a:pt x="638" y="799"/>
                    <a:pt x="715" y="715"/>
                  </a:cubicBezTo>
                  <a:cubicBezTo>
                    <a:pt x="882" y="549"/>
                    <a:pt x="882" y="287"/>
                    <a:pt x="715" y="120"/>
                  </a:cubicBezTo>
                  <a:cubicBezTo>
                    <a:pt x="655" y="60"/>
                    <a:pt x="572" y="13"/>
                    <a:pt x="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2247292" y="792011"/>
              <a:ext cx="90266" cy="89109"/>
            </a:xfrm>
            <a:custGeom>
              <a:avLst/>
              <a:gdLst/>
              <a:ahLst/>
              <a:cxnLst/>
              <a:rect l="l" t="t" r="r" b="b"/>
              <a:pathLst>
                <a:path w="858" h="847" extrusionOk="0">
                  <a:moveTo>
                    <a:pt x="429" y="1"/>
                  </a:moveTo>
                  <a:cubicBezTo>
                    <a:pt x="191" y="1"/>
                    <a:pt x="1" y="191"/>
                    <a:pt x="1" y="429"/>
                  </a:cubicBezTo>
                  <a:cubicBezTo>
                    <a:pt x="1" y="668"/>
                    <a:pt x="191" y="846"/>
                    <a:pt x="429" y="846"/>
                  </a:cubicBezTo>
                  <a:cubicBezTo>
                    <a:pt x="667" y="846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2236035" y="525208"/>
              <a:ext cx="94053" cy="88477"/>
            </a:xfrm>
            <a:custGeom>
              <a:avLst/>
              <a:gdLst/>
              <a:ahLst/>
              <a:cxnLst/>
              <a:rect l="l" t="t" r="r" b="b"/>
              <a:pathLst>
                <a:path w="894" h="841" extrusionOk="0">
                  <a:moveTo>
                    <a:pt x="501" y="1"/>
                  </a:moveTo>
                  <a:lnTo>
                    <a:pt x="1" y="489"/>
                  </a:lnTo>
                  <a:cubicBezTo>
                    <a:pt x="13" y="572"/>
                    <a:pt x="60" y="656"/>
                    <a:pt x="120" y="715"/>
                  </a:cubicBezTo>
                  <a:cubicBezTo>
                    <a:pt x="203" y="798"/>
                    <a:pt x="313" y="840"/>
                    <a:pt x="423" y="840"/>
                  </a:cubicBezTo>
                  <a:cubicBezTo>
                    <a:pt x="534" y="840"/>
                    <a:pt x="644" y="798"/>
                    <a:pt x="727" y="715"/>
                  </a:cubicBezTo>
                  <a:cubicBezTo>
                    <a:pt x="894" y="548"/>
                    <a:pt x="894" y="286"/>
                    <a:pt x="727" y="120"/>
                  </a:cubicBezTo>
                  <a:cubicBezTo>
                    <a:pt x="656" y="48"/>
                    <a:pt x="572" y="13"/>
                    <a:pt x="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1986697" y="528364"/>
              <a:ext cx="97735" cy="89003"/>
            </a:xfrm>
            <a:custGeom>
              <a:avLst/>
              <a:gdLst/>
              <a:ahLst/>
              <a:cxnLst/>
              <a:rect l="l" t="t" r="r" b="b"/>
              <a:pathLst>
                <a:path w="929" h="846" extrusionOk="0">
                  <a:moveTo>
                    <a:pt x="470" y="1"/>
                  </a:moveTo>
                  <a:cubicBezTo>
                    <a:pt x="360" y="1"/>
                    <a:pt x="250" y="42"/>
                    <a:pt x="167" y="126"/>
                  </a:cubicBezTo>
                  <a:cubicBezTo>
                    <a:pt x="0" y="280"/>
                    <a:pt x="0" y="554"/>
                    <a:pt x="167" y="721"/>
                  </a:cubicBezTo>
                  <a:cubicBezTo>
                    <a:pt x="250" y="804"/>
                    <a:pt x="360" y="846"/>
                    <a:pt x="470" y="846"/>
                  </a:cubicBezTo>
                  <a:cubicBezTo>
                    <a:pt x="581" y="846"/>
                    <a:pt x="691" y="804"/>
                    <a:pt x="774" y="721"/>
                  </a:cubicBezTo>
                  <a:cubicBezTo>
                    <a:pt x="929" y="554"/>
                    <a:pt x="929" y="280"/>
                    <a:pt x="774" y="126"/>
                  </a:cubicBezTo>
                  <a:cubicBezTo>
                    <a:pt x="691" y="42"/>
                    <a:pt x="581" y="1"/>
                    <a:pt x="4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2995098" y="2059008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71" y="1"/>
                  </a:moveTo>
                  <a:cubicBezTo>
                    <a:pt x="361" y="1"/>
                    <a:pt x="251" y="43"/>
                    <a:pt x="167" y="126"/>
                  </a:cubicBezTo>
                  <a:cubicBezTo>
                    <a:pt x="1" y="281"/>
                    <a:pt x="1" y="555"/>
                    <a:pt x="167" y="721"/>
                  </a:cubicBezTo>
                  <a:cubicBezTo>
                    <a:pt x="251" y="805"/>
                    <a:pt x="361" y="846"/>
                    <a:pt x="471" y="846"/>
                  </a:cubicBezTo>
                  <a:cubicBezTo>
                    <a:pt x="581" y="846"/>
                    <a:pt x="691" y="805"/>
                    <a:pt x="774" y="721"/>
                  </a:cubicBezTo>
                  <a:cubicBezTo>
                    <a:pt x="929" y="555"/>
                    <a:pt x="929" y="281"/>
                    <a:pt x="774" y="126"/>
                  </a:cubicBezTo>
                  <a:cubicBezTo>
                    <a:pt x="691" y="43"/>
                    <a:pt x="581" y="1"/>
                    <a:pt x="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2985103" y="1790943"/>
              <a:ext cx="99103" cy="89109"/>
            </a:xfrm>
            <a:custGeom>
              <a:avLst/>
              <a:gdLst/>
              <a:ahLst/>
              <a:cxnLst/>
              <a:rect l="l" t="t" r="r" b="b"/>
              <a:pathLst>
                <a:path w="942" h="847" extrusionOk="0">
                  <a:moveTo>
                    <a:pt x="471" y="1"/>
                  </a:moveTo>
                  <a:cubicBezTo>
                    <a:pt x="361" y="1"/>
                    <a:pt x="251" y="43"/>
                    <a:pt x="168" y="126"/>
                  </a:cubicBezTo>
                  <a:cubicBezTo>
                    <a:pt x="1" y="293"/>
                    <a:pt x="1" y="555"/>
                    <a:pt x="168" y="721"/>
                  </a:cubicBezTo>
                  <a:cubicBezTo>
                    <a:pt x="251" y="805"/>
                    <a:pt x="361" y="846"/>
                    <a:pt x="471" y="846"/>
                  </a:cubicBezTo>
                  <a:cubicBezTo>
                    <a:pt x="581" y="846"/>
                    <a:pt x="691" y="805"/>
                    <a:pt x="775" y="721"/>
                  </a:cubicBezTo>
                  <a:cubicBezTo>
                    <a:pt x="941" y="555"/>
                    <a:pt x="941" y="293"/>
                    <a:pt x="775" y="126"/>
                  </a:cubicBezTo>
                  <a:cubicBezTo>
                    <a:pt x="691" y="43"/>
                    <a:pt x="581" y="1"/>
                    <a:pt x="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2730820" y="1793468"/>
              <a:ext cx="99103" cy="90371"/>
            </a:xfrm>
            <a:custGeom>
              <a:avLst/>
              <a:gdLst/>
              <a:ahLst/>
              <a:cxnLst/>
              <a:rect l="l" t="t" r="r" b="b"/>
              <a:pathLst>
                <a:path w="942" h="859" extrusionOk="0">
                  <a:moveTo>
                    <a:pt x="471" y="1"/>
                  </a:moveTo>
                  <a:cubicBezTo>
                    <a:pt x="361" y="1"/>
                    <a:pt x="251" y="42"/>
                    <a:pt x="167" y="126"/>
                  </a:cubicBezTo>
                  <a:cubicBezTo>
                    <a:pt x="1" y="292"/>
                    <a:pt x="1" y="566"/>
                    <a:pt x="167" y="733"/>
                  </a:cubicBezTo>
                  <a:cubicBezTo>
                    <a:pt x="251" y="816"/>
                    <a:pt x="361" y="858"/>
                    <a:pt x="471" y="858"/>
                  </a:cubicBezTo>
                  <a:cubicBezTo>
                    <a:pt x="581" y="858"/>
                    <a:pt x="691" y="816"/>
                    <a:pt x="775" y="733"/>
                  </a:cubicBezTo>
                  <a:cubicBezTo>
                    <a:pt x="941" y="566"/>
                    <a:pt x="941" y="292"/>
                    <a:pt x="775" y="126"/>
                  </a:cubicBezTo>
                  <a:cubicBezTo>
                    <a:pt x="691" y="42"/>
                    <a:pt x="581" y="1"/>
                    <a:pt x="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-2742077" y="1548022"/>
              <a:ext cx="97841" cy="89319"/>
            </a:xfrm>
            <a:custGeom>
              <a:avLst/>
              <a:gdLst/>
              <a:ahLst/>
              <a:cxnLst/>
              <a:rect l="l" t="t" r="r" b="b"/>
              <a:pathLst>
                <a:path w="930" h="849" extrusionOk="0">
                  <a:moveTo>
                    <a:pt x="465" y="0"/>
                  </a:moveTo>
                  <a:cubicBezTo>
                    <a:pt x="358" y="0"/>
                    <a:pt x="251" y="42"/>
                    <a:pt x="167" y="125"/>
                  </a:cubicBezTo>
                  <a:cubicBezTo>
                    <a:pt x="1" y="292"/>
                    <a:pt x="1" y="566"/>
                    <a:pt x="167" y="732"/>
                  </a:cubicBezTo>
                  <a:cubicBezTo>
                    <a:pt x="251" y="810"/>
                    <a:pt x="358" y="848"/>
                    <a:pt x="465" y="848"/>
                  </a:cubicBezTo>
                  <a:cubicBezTo>
                    <a:pt x="572" y="848"/>
                    <a:pt x="679" y="810"/>
                    <a:pt x="763" y="732"/>
                  </a:cubicBezTo>
                  <a:cubicBezTo>
                    <a:pt x="929" y="566"/>
                    <a:pt x="929" y="292"/>
                    <a:pt x="763" y="125"/>
                  </a:cubicBezTo>
                  <a:cubicBezTo>
                    <a:pt x="679" y="42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-2487794" y="1551704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5" y="1"/>
                  </a:moveTo>
                  <a:cubicBezTo>
                    <a:pt x="358" y="1"/>
                    <a:pt x="251" y="43"/>
                    <a:pt x="167" y="126"/>
                  </a:cubicBezTo>
                  <a:cubicBezTo>
                    <a:pt x="1" y="293"/>
                    <a:pt x="1" y="555"/>
                    <a:pt x="167" y="721"/>
                  </a:cubicBezTo>
                  <a:cubicBezTo>
                    <a:pt x="251" y="805"/>
                    <a:pt x="358" y="846"/>
                    <a:pt x="465" y="846"/>
                  </a:cubicBezTo>
                  <a:cubicBezTo>
                    <a:pt x="572" y="846"/>
                    <a:pt x="679" y="805"/>
                    <a:pt x="763" y="721"/>
                  </a:cubicBezTo>
                  <a:cubicBezTo>
                    <a:pt x="929" y="555"/>
                    <a:pt x="929" y="293"/>
                    <a:pt x="763" y="126"/>
                  </a:cubicBezTo>
                  <a:cubicBezTo>
                    <a:pt x="679" y="43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-2477799" y="1283639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5" y="1"/>
                  </a:moveTo>
                  <a:cubicBezTo>
                    <a:pt x="358" y="1"/>
                    <a:pt x="251" y="43"/>
                    <a:pt x="168" y="126"/>
                  </a:cubicBezTo>
                  <a:cubicBezTo>
                    <a:pt x="1" y="293"/>
                    <a:pt x="1" y="567"/>
                    <a:pt x="168" y="721"/>
                  </a:cubicBezTo>
                  <a:cubicBezTo>
                    <a:pt x="251" y="805"/>
                    <a:pt x="358" y="846"/>
                    <a:pt x="465" y="846"/>
                  </a:cubicBezTo>
                  <a:cubicBezTo>
                    <a:pt x="572" y="846"/>
                    <a:pt x="680" y="805"/>
                    <a:pt x="763" y="721"/>
                  </a:cubicBezTo>
                  <a:cubicBezTo>
                    <a:pt x="930" y="567"/>
                    <a:pt x="930" y="293"/>
                    <a:pt x="763" y="126"/>
                  </a:cubicBezTo>
                  <a:cubicBezTo>
                    <a:pt x="680" y="43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2223516" y="1287427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5" y="1"/>
                  </a:moveTo>
                  <a:cubicBezTo>
                    <a:pt x="358" y="1"/>
                    <a:pt x="251" y="42"/>
                    <a:pt x="168" y="126"/>
                  </a:cubicBezTo>
                  <a:cubicBezTo>
                    <a:pt x="1" y="292"/>
                    <a:pt x="1" y="554"/>
                    <a:pt x="168" y="721"/>
                  </a:cubicBezTo>
                  <a:cubicBezTo>
                    <a:pt x="251" y="804"/>
                    <a:pt x="358" y="846"/>
                    <a:pt x="465" y="846"/>
                  </a:cubicBezTo>
                  <a:cubicBezTo>
                    <a:pt x="572" y="846"/>
                    <a:pt x="679" y="804"/>
                    <a:pt x="763" y="721"/>
                  </a:cubicBezTo>
                  <a:cubicBezTo>
                    <a:pt x="930" y="554"/>
                    <a:pt x="930" y="292"/>
                    <a:pt x="763" y="126"/>
                  </a:cubicBezTo>
                  <a:cubicBezTo>
                    <a:pt x="679" y="42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2243505" y="1050397"/>
              <a:ext cx="97735" cy="89319"/>
            </a:xfrm>
            <a:custGeom>
              <a:avLst/>
              <a:gdLst/>
              <a:ahLst/>
              <a:cxnLst/>
              <a:rect l="l" t="t" r="r" b="b"/>
              <a:pathLst>
                <a:path w="929" h="849" extrusionOk="0">
                  <a:moveTo>
                    <a:pt x="460" y="0"/>
                  </a:moveTo>
                  <a:cubicBezTo>
                    <a:pt x="352" y="0"/>
                    <a:pt x="244" y="39"/>
                    <a:pt x="167" y="117"/>
                  </a:cubicBezTo>
                  <a:cubicBezTo>
                    <a:pt x="0" y="283"/>
                    <a:pt x="0" y="557"/>
                    <a:pt x="167" y="724"/>
                  </a:cubicBezTo>
                  <a:cubicBezTo>
                    <a:pt x="244" y="807"/>
                    <a:pt x="352" y="849"/>
                    <a:pt x="460" y="849"/>
                  </a:cubicBezTo>
                  <a:cubicBezTo>
                    <a:pt x="569" y="849"/>
                    <a:pt x="679" y="807"/>
                    <a:pt x="762" y="724"/>
                  </a:cubicBezTo>
                  <a:cubicBezTo>
                    <a:pt x="929" y="557"/>
                    <a:pt x="929" y="283"/>
                    <a:pt x="762" y="117"/>
                  </a:cubicBezTo>
                  <a:cubicBezTo>
                    <a:pt x="679" y="39"/>
                    <a:pt x="569" y="0"/>
                    <a:pt x="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-1990484" y="1053238"/>
              <a:ext cx="98998" cy="89319"/>
            </a:xfrm>
            <a:custGeom>
              <a:avLst/>
              <a:gdLst/>
              <a:ahLst/>
              <a:cxnLst/>
              <a:rect l="l" t="t" r="r" b="b"/>
              <a:pathLst>
                <a:path w="941" h="849" extrusionOk="0">
                  <a:moveTo>
                    <a:pt x="471" y="0"/>
                  </a:moveTo>
                  <a:cubicBezTo>
                    <a:pt x="361" y="0"/>
                    <a:pt x="250" y="42"/>
                    <a:pt x="167" y="125"/>
                  </a:cubicBezTo>
                  <a:cubicBezTo>
                    <a:pt x="0" y="292"/>
                    <a:pt x="0" y="566"/>
                    <a:pt x="167" y="732"/>
                  </a:cubicBezTo>
                  <a:cubicBezTo>
                    <a:pt x="250" y="810"/>
                    <a:pt x="361" y="849"/>
                    <a:pt x="471" y="849"/>
                  </a:cubicBezTo>
                  <a:cubicBezTo>
                    <a:pt x="581" y="849"/>
                    <a:pt x="691" y="810"/>
                    <a:pt x="774" y="732"/>
                  </a:cubicBezTo>
                  <a:cubicBezTo>
                    <a:pt x="941" y="566"/>
                    <a:pt x="941" y="292"/>
                    <a:pt x="774" y="125"/>
                  </a:cubicBezTo>
                  <a:cubicBezTo>
                    <a:pt x="691" y="42"/>
                    <a:pt x="581" y="0"/>
                    <a:pt x="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-1979227" y="785172"/>
              <a:ext cx="97841" cy="90266"/>
            </a:xfrm>
            <a:custGeom>
              <a:avLst/>
              <a:gdLst/>
              <a:ahLst/>
              <a:cxnLst/>
              <a:rect l="l" t="t" r="r" b="b"/>
              <a:pathLst>
                <a:path w="930" h="858" extrusionOk="0">
                  <a:moveTo>
                    <a:pt x="460" y="0"/>
                  </a:moveTo>
                  <a:cubicBezTo>
                    <a:pt x="352" y="0"/>
                    <a:pt x="245" y="42"/>
                    <a:pt x="167" y="125"/>
                  </a:cubicBezTo>
                  <a:cubicBezTo>
                    <a:pt x="1" y="292"/>
                    <a:pt x="1" y="566"/>
                    <a:pt x="167" y="733"/>
                  </a:cubicBezTo>
                  <a:cubicBezTo>
                    <a:pt x="251" y="816"/>
                    <a:pt x="358" y="858"/>
                    <a:pt x="465" y="858"/>
                  </a:cubicBezTo>
                  <a:cubicBezTo>
                    <a:pt x="572" y="858"/>
                    <a:pt x="679" y="816"/>
                    <a:pt x="763" y="733"/>
                  </a:cubicBezTo>
                  <a:cubicBezTo>
                    <a:pt x="929" y="566"/>
                    <a:pt x="929" y="292"/>
                    <a:pt x="763" y="125"/>
                  </a:cubicBezTo>
                  <a:cubicBezTo>
                    <a:pt x="679" y="42"/>
                    <a:pt x="569" y="0"/>
                    <a:pt x="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-1724944" y="788960"/>
              <a:ext cx="97841" cy="89003"/>
            </a:xfrm>
            <a:custGeom>
              <a:avLst/>
              <a:gdLst/>
              <a:ahLst/>
              <a:cxnLst/>
              <a:rect l="l" t="t" r="r" b="b"/>
              <a:pathLst>
                <a:path w="930" h="846" extrusionOk="0">
                  <a:moveTo>
                    <a:pt x="465" y="0"/>
                  </a:moveTo>
                  <a:cubicBezTo>
                    <a:pt x="358" y="0"/>
                    <a:pt x="251" y="42"/>
                    <a:pt x="167" y="125"/>
                  </a:cubicBezTo>
                  <a:cubicBezTo>
                    <a:pt x="1" y="292"/>
                    <a:pt x="1" y="566"/>
                    <a:pt x="167" y="720"/>
                  </a:cubicBezTo>
                  <a:cubicBezTo>
                    <a:pt x="251" y="804"/>
                    <a:pt x="358" y="845"/>
                    <a:pt x="465" y="845"/>
                  </a:cubicBezTo>
                  <a:cubicBezTo>
                    <a:pt x="572" y="845"/>
                    <a:pt x="679" y="804"/>
                    <a:pt x="763" y="720"/>
                  </a:cubicBezTo>
                  <a:cubicBezTo>
                    <a:pt x="929" y="566"/>
                    <a:pt x="929" y="292"/>
                    <a:pt x="763" y="125"/>
                  </a:cubicBezTo>
                  <a:cubicBezTo>
                    <a:pt x="679" y="42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-2983841" y="2302561"/>
              <a:ext cx="80271" cy="75432"/>
            </a:xfrm>
            <a:custGeom>
              <a:avLst/>
              <a:gdLst/>
              <a:ahLst/>
              <a:cxnLst/>
              <a:rect l="l" t="t" r="r" b="b"/>
              <a:pathLst>
                <a:path w="763" h="717" extrusionOk="0">
                  <a:moveTo>
                    <a:pt x="297" y="0"/>
                  </a:moveTo>
                  <a:cubicBezTo>
                    <a:pt x="193" y="0"/>
                    <a:pt x="88" y="39"/>
                    <a:pt x="1" y="121"/>
                  </a:cubicBezTo>
                  <a:lnTo>
                    <a:pt x="608" y="716"/>
                  </a:lnTo>
                  <a:cubicBezTo>
                    <a:pt x="763" y="549"/>
                    <a:pt x="763" y="287"/>
                    <a:pt x="596" y="121"/>
                  </a:cubicBezTo>
                  <a:cubicBezTo>
                    <a:pt x="511" y="42"/>
                    <a:pt x="405" y="0"/>
                    <a:pt x="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-2743339" y="2306453"/>
              <a:ext cx="89109" cy="89003"/>
            </a:xfrm>
            <a:custGeom>
              <a:avLst/>
              <a:gdLst/>
              <a:ahLst/>
              <a:cxnLst/>
              <a:rect l="l" t="t" r="r" b="b"/>
              <a:pathLst>
                <a:path w="847" h="846" extrusionOk="0">
                  <a:moveTo>
                    <a:pt x="429" y="0"/>
                  </a:moveTo>
                  <a:cubicBezTo>
                    <a:pt x="191" y="0"/>
                    <a:pt x="1" y="179"/>
                    <a:pt x="1" y="417"/>
                  </a:cubicBezTo>
                  <a:cubicBezTo>
                    <a:pt x="1" y="655"/>
                    <a:pt x="191" y="846"/>
                    <a:pt x="429" y="846"/>
                  </a:cubicBezTo>
                  <a:cubicBezTo>
                    <a:pt x="656" y="846"/>
                    <a:pt x="846" y="655"/>
                    <a:pt x="846" y="417"/>
                  </a:cubicBezTo>
                  <a:cubicBezTo>
                    <a:pt x="846" y="179"/>
                    <a:pt x="656" y="0"/>
                    <a:pt x="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-2737027" y="2037757"/>
              <a:ext cx="97735" cy="89319"/>
            </a:xfrm>
            <a:custGeom>
              <a:avLst/>
              <a:gdLst/>
              <a:ahLst/>
              <a:cxnLst/>
              <a:rect l="l" t="t" r="r" b="b"/>
              <a:pathLst>
                <a:path w="929" h="849" extrusionOk="0">
                  <a:moveTo>
                    <a:pt x="465" y="1"/>
                  </a:moveTo>
                  <a:cubicBezTo>
                    <a:pt x="357" y="1"/>
                    <a:pt x="250" y="42"/>
                    <a:pt x="167" y="126"/>
                  </a:cubicBezTo>
                  <a:cubicBezTo>
                    <a:pt x="0" y="292"/>
                    <a:pt x="0" y="566"/>
                    <a:pt x="167" y="733"/>
                  </a:cubicBezTo>
                  <a:cubicBezTo>
                    <a:pt x="250" y="810"/>
                    <a:pt x="357" y="849"/>
                    <a:pt x="465" y="849"/>
                  </a:cubicBezTo>
                  <a:cubicBezTo>
                    <a:pt x="572" y="849"/>
                    <a:pt x="679" y="810"/>
                    <a:pt x="762" y="733"/>
                  </a:cubicBezTo>
                  <a:cubicBezTo>
                    <a:pt x="929" y="566"/>
                    <a:pt x="929" y="292"/>
                    <a:pt x="762" y="126"/>
                  </a:cubicBezTo>
                  <a:cubicBezTo>
                    <a:pt x="679" y="42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-2482744" y="2041544"/>
              <a:ext cx="97735" cy="89003"/>
            </a:xfrm>
            <a:custGeom>
              <a:avLst/>
              <a:gdLst/>
              <a:ahLst/>
              <a:cxnLst/>
              <a:rect l="l" t="t" r="r" b="b"/>
              <a:pathLst>
                <a:path w="929" h="846" extrusionOk="0">
                  <a:moveTo>
                    <a:pt x="465" y="0"/>
                  </a:moveTo>
                  <a:cubicBezTo>
                    <a:pt x="357" y="0"/>
                    <a:pt x="250" y="42"/>
                    <a:pt x="167" y="125"/>
                  </a:cubicBezTo>
                  <a:cubicBezTo>
                    <a:pt x="0" y="292"/>
                    <a:pt x="0" y="554"/>
                    <a:pt x="167" y="721"/>
                  </a:cubicBezTo>
                  <a:cubicBezTo>
                    <a:pt x="250" y="804"/>
                    <a:pt x="357" y="846"/>
                    <a:pt x="465" y="846"/>
                  </a:cubicBezTo>
                  <a:cubicBezTo>
                    <a:pt x="572" y="846"/>
                    <a:pt x="679" y="804"/>
                    <a:pt x="762" y="721"/>
                  </a:cubicBezTo>
                  <a:cubicBezTo>
                    <a:pt x="929" y="554"/>
                    <a:pt x="929" y="292"/>
                    <a:pt x="762" y="125"/>
                  </a:cubicBezTo>
                  <a:cubicBezTo>
                    <a:pt x="679" y="42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-2495263" y="1795993"/>
              <a:ext cx="97735" cy="89003"/>
            </a:xfrm>
            <a:custGeom>
              <a:avLst/>
              <a:gdLst/>
              <a:ahLst/>
              <a:cxnLst/>
              <a:rect l="l" t="t" r="r" b="b"/>
              <a:pathLst>
                <a:path w="929" h="846" extrusionOk="0">
                  <a:moveTo>
                    <a:pt x="470" y="1"/>
                  </a:moveTo>
                  <a:cubicBezTo>
                    <a:pt x="360" y="1"/>
                    <a:pt x="250" y="42"/>
                    <a:pt x="167" y="126"/>
                  </a:cubicBezTo>
                  <a:cubicBezTo>
                    <a:pt x="0" y="292"/>
                    <a:pt x="0" y="554"/>
                    <a:pt x="167" y="721"/>
                  </a:cubicBezTo>
                  <a:cubicBezTo>
                    <a:pt x="250" y="804"/>
                    <a:pt x="360" y="846"/>
                    <a:pt x="470" y="846"/>
                  </a:cubicBezTo>
                  <a:cubicBezTo>
                    <a:pt x="581" y="846"/>
                    <a:pt x="691" y="804"/>
                    <a:pt x="774" y="721"/>
                  </a:cubicBezTo>
                  <a:cubicBezTo>
                    <a:pt x="929" y="554"/>
                    <a:pt x="929" y="292"/>
                    <a:pt x="774" y="126"/>
                  </a:cubicBezTo>
                  <a:cubicBezTo>
                    <a:pt x="691" y="42"/>
                    <a:pt x="581" y="1"/>
                    <a:pt x="4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-2236035" y="1799149"/>
              <a:ext cx="89109" cy="89003"/>
            </a:xfrm>
            <a:custGeom>
              <a:avLst/>
              <a:gdLst/>
              <a:ahLst/>
              <a:cxnLst/>
              <a:rect l="l" t="t" r="r" b="b"/>
              <a:pathLst>
                <a:path w="847" h="846" extrusionOk="0">
                  <a:moveTo>
                    <a:pt x="417" y="0"/>
                  </a:moveTo>
                  <a:cubicBezTo>
                    <a:pt x="191" y="0"/>
                    <a:pt x="1" y="191"/>
                    <a:pt x="1" y="429"/>
                  </a:cubicBezTo>
                  <a:cubicBezTo>
                    <a:pt x="1" y="655"/>
                    <a:pt x="191" y="846"/>
                    <a:pt x="417" y="846"/>
                  </a:cubicBezTo>
                  <a:cubicBezTo>
                    <a:pt x="656" y="846"/>
                    <a:pt x="846" y="655"/>
                    <a:pt x="846" y="429"/>
                  </a:cubicBezTo>
                  <a:cubicBezTo>
                    <a:pt x="846" y="191"/>
                    <a:pt x="656" y="0"/>
                    <a:pt x="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2229723" y="1531715"/>
              <a:ext cx="97735" cy="89003"/>
            </a:xfrm>
            <a:custGeom>
              <a:avLst/>
              <a:gdLst/>
              <a:ahLst/>
              <a:cxnLst/>
              <a:rect l="l" t="t" r="r" b="b"/>
              <a:pathLst>
                <a:path w="929" h="846" extrusionOk="0">
                  <a:moveTo>
                    <a:pt x="459" y="0"/>
                  </a:moveTo>
                  <a:cubicBezTo>
                    <a:pt x="349" y="0"/>
                    <a:pt x="238" y="42"/>
                    <a:pt x="155" y="125"/>
                  </a:cubicBezTo>
                  <a:cubicBezTo>
                    <a:pt x="0" y="280"/>
                    <a:pt x="0" y="554"/>
                    <a:pt x="155" y="721"/>
                  </a:cubicBezTo>
                  <a:cubicBezTo>
                    <a:pt x="238" y="804"/>
                    <a:pt x="349" y="846"/>
                    <a:pt x="459" y="846"/>
                  </a:cubicBezTo>
                  <a:cubicBezTo>
                    <a:pt x="569" y="846"/>
                    <a:pt x="679" y="804"/>
                    <a:pt x="762" y="721"/>
                  </a:cubicBezTo>
                  <a:cubicBezTo>
                    <a:pt x="929" y="554"/>
                    <a:pt x="929" y="280"/>
                    <a:pt x="762" y="125"/>
                  </a:cubicBezTo>
                  <a:cubicBezTo>
                    <a:pt x="679" y="42"/>
                    <a:pt x="569" y="0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-1975440" y="1534240"/>
              <a:ext cx="97735" cy="90266"/>
            </a:xfrm>
            <a:custGeom>
              <a:avLst/>
              <a:gdLst/>
              <a:ahLst/>
              <a:cxnLst/>
              <a:rect l="l" t="t" r="r" b="b"/>
              <a:pathLst>
                <a:path w="929" h="858" extrusionOk="0">
                  <a:moveTo>
                    <a:pt x="459" y="0"/>
                  </a:moveTo>
                  <a:cubicBezTo>
                    <a:pt x="349" y="0"/>
                    <a:pt x="238" y="42"/>
                    <a:pt x="155" y="125"/>
                  </a:cubicBezTo>
                  <a:cubicBezTo>
                    <a:pt x="0" y="292"/>
                    <a:pt x="0" y="566"/>
                    <a:pt x="155" y="732"/>
                  </a:cubicBezTo>
                  <a:cubicBezTo>
                    <a:pt x="238" y="816"/>
                    <a:pt x="349" y="857"/>
                    <a:pt x="459" y="857"/>
                  </a:cubicBezTo>
                  <a:cubicBezTo>
                    <a:pt x="569" y="857"/>
                    <a:pt x="679" y="816"/>
                    <a:pt x="762" y="732"/>
                  </a:cubicBezTo>
                  <a:cubicBezTo>
                    <a:pt x="929" y="566"/>
                    <a:pt x="929" y="292"/>
                    <a:pt x="762" y="125"/>
                  </a:cubicBezTo>
                  <a:cubicBezTo>
                    <a:pt x="679" y="42"/>
                    <a:pt x="569" y="0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-1996797" y="1297421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5" y="1"/>
                  </a:moveTo>
                  <a:cubicBezTo>
                    <a:pt x="358" y="1"/>
                    <a:pt x="251" y="43"/>
                    <a:pt x="168" y="126"/>
                  </a:cubicBezTo>
                  <a:cubicBezTo>
                    <a:pt x="1" y="293"/>
                    <a:pt x="1" y="555"/>
                    <a:pt x="168" y="721"/>
                  </a:cubicBezTo>
                  <a:cubicBezTo>
                    <a:pt x="251" y="805"/>
                    <a:pt x="361" y="846"/>
                    <a:pt x="470" y="846"/>
                  </a:cubicBezTo>
                  <a:cubicBezTo>
                    <a:pt x="578" y="846"/>
                    <a:pt x="685" y="805"/>
                    <a:pt x="763" y="721"/>
                  </a:cubicBezTo>
                  <a:cubicBezTo>
                    <a:pt x="930" y="555"/>
                    <a:pt x="930" y="293"/>
                    <a:pt x="763" y="126"/>
                  </a:cubicBezTo>
                  <a:cubicBezTo>
                    <a:pt x="680" y="43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-1738726" y="1300577"/>
              <a:ext cx="90266" cy="90266"/>
            </a:xfrm>
            <a:custGeom>
              <a:avLst/>
              <a:gdLst/>
              <a:ahLst/>
              <a:cxnLst/>
              <a:rect l="l" t="t" r="r" b="b"/>
              <a:pathLst>
                <a:path w="858" h="858" extrusionOk="0">
                  <a:moveTo>
                    <a:pt x="429" y="1"/>
                  </a:moveTo>
                  <a:cubicBezTo>
                    <a:pt x="191" y="1"/>
                    <a:pt x="1" y="191"/>
                    <a:pt x="1" y="429"/>
                  </a:cubicBezTo>
                  <a:cubicBezTo>
                    <a:pt x="1" y="667"/>
                    <a:pt x="191" y="858"/>
                    <a:pt x="429" y="858"/>
                  </a:cubicBezTo>
                  <a:cubicBezTo>
                    <a:pt x="667" y="858"/>
                    <a:pt x="858" y="667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1732414" y="1033143"/>
              <a:ext cx="97735" cy="89109"/>
            </a:xfrm>
            <a:custGeom>
              <a:avLst/>
              <a:gdLst/>
              <a:ahLst/>
              <a:cxnLst/>
              <a:rect l="l" t="t" r="r" b="b"/>
              <a:pathLst>
                <a:path w="929" h="847" extrusionOk="0">
                  <a:moveTo>
                    <a:pt x="470" y="1"/>
                  </a:moveTo>
                  <a:cubicBezTo>
                    <a:pt x="360" y="1"/>
                    <a:pt x="250" y="42"/>
                    <a:pt x="167" y="126"/>
                  </a:cubicBezTo>
                  <a:cubicBezTo>
                    <a:pt x="0" y="292"/>
                    <a:pt x="0" y="554"/>
                    <a:pt x="167" y="721"/>
                  </a:cubicBezTo>
                  <a:cubicBezTo>
                    <a:pt x="250" y="804"/>
                    <a:pt x="360" y="846"/>
                    <a:pt x="470" y="846"/>
                  </a:cubicBezTo>
                  <a:cubicBezTo>
                    <a:pt x="580" y="846"/>
                    <a:pt x="691" y="804"/>
                    <a:pt x="774" y="721"/>
                  </a:cubicBezTo>
                  <a:cubicBezTo>
                    <a:pt x="929" y="554"/>
                    <a:pt x="929" y="292"/>
                    <a:pt x="774" y="126"/>
                  </a:cubicBezTo>
                  <a:cubicBezTo>
                    <a:pt x="691" y="42"/>
                    <a:pt x="580" y="1"/>
                    <a:pt x="4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-1478130" y="1036615"/>
              <a:ext cx="97735" cy="89319"/>
            </a:xfrm>
            <a:custGeom>
              <a:avLst/>
              <a:gdLst/>
              <a:ahLst/>
              <a:cxnLst/>
              <a:rect l="l" t="t" r="r" b="b"/>
              <a:pathLst>
                <a:path w="929" h="849" extrusionOk="0">
                  <a:moveTo>
                    <a:pt x="470" y="0"/>
                  </a:moveTo>
                  <a:cubicBezTo>
                    <a:pt x="360" y="0"/>
                    <a:pt x="250" y="39"/>
                    <a:pt x="167" y="117"/>
                  </a:cubicBezTo>
                  <a:cubicBezTo>
                    <a:pt x="0" y="283"/>
                    <a:pt x="0" y="557"/>
                    <a:pt x="167" y="724"/>
                  </a:cubicBezTo>
                  <a:cubicBezTo>
                    <a:pt x="250" y="807"/>
                    <a:pt x="360" y="849"/>
                    <a:pt x="470" y="849"/>
                  </a:cubicBezTo>
                  <a:cubicBezTo>
                    <a:pt x="580" y="849"/>
                    <a:pt x="691" y="807"/>
                    <a:pt x="774" y="724"/>
                  </a:cubicBezTo>
                  <a:cubicBezTo>
                    <a:pt x="929" y="557"/>
                    <a:pt x="929" y="283"/>
                    <a:pt x="774" y="117"/>
                  </a:cubicBezTo>
                  <a:cubicBezTo>
                    <a:pt x="691" y="39"/>
                    <a:pt x="580" y="0"/>
                    <a:pt x="4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-2721982" y="2563682"/>
              <a:ext cx="79009" cy="74801"/>
            </a:xfrm>
            <a:custGeom>
              <a:avLst/>
              <a:gdLst/>
              <a:ahLst/>
              <a:cxnLst/>
              <a:rect l="l" t="t" r="r" b="b"/>
              <a:pathLst>
                <a:path w="751" h="711" extrusionOk="0">
                  <a:moveTo>
                    <a:pt x="290" y="1"/>
                  </a:moveTo>
                  <a:cubicBezTo>
                    <a:pt x="187" y="1"/>
                    <a:pt x="82" y="39"/>
                    <a:pt x="0" y="115"/>
                  </a:cubicBezTo>
                  <a:lnTo>
                    <a:pt x="595" y="711"/>
                  </a:lnTo>
                  <a:cubicBezTo>
                    <a:pt x="750" y="544"/>
                    <a:pt x="750" y="282"/>
                    <a:pt x="584" y="127"/>
                  </a:cubicBezTo>
                  <a:cubicBezTo>
                    <a:pt x="505" y="42"/>
                    <a:pt x="398" y="1"/>
                    <a:pt x="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-2486531" y="2567259"/>
              <a:ext cx="97841" cy="89424"/>
            </a:xfrm>
            <a:custGeom>
              <a:avLst/>
              <a:gdLst/>
              <a:ahLst/>
              <a:cxnLst/>
              <a:rect l="l" t="t" r="r" b="b"/>
              <a:pathLst>
                <a:path w="930" h="850" extrusionOk="0">
                  <a:moveTo>
                    <a:pt x="469" y="1"/>
                  </a:moveTo>
                  <a:cubicBezTo>
                    <a:pt x="361" y="1"/>
                    <a:pt x="251" y="40"/>
                    <a:pt x="167" y="117"/>
                  </a:cubicBezTo>
                  <a:cubicBezTo>
                    <a:pt x="1" y="284"/>
                    <a:pt x="1" y="557"/>
                    <a:pt x="167" y="724"/>
                  </a:cubicBezTo>
                  <a:cubicBezTo>
                    <a:pt x="251" y="808"/>
                    <a:pt x="361" y="849"/>
                    <a:pt x="469" y="849"/>
                  </a:cubicBezTo>
                  <a:cubicBezTo>
                    <a:pt x="578" y="849"/>
                    <a:pt x="685" y="808"/>
                    <a:pt x="763" y="724"/>
                  </a:cubicBezTo>
                  <a:cubicBezTo>
                    <a:pt x="929" y="557"/>
                    <a:pt x="929" y="284"/>
                    <a:pt x="763" y="117"/>
                  </a:cubicBezTo>
                  <a:cubicBezTo>
                    <a:pt x="685" y="40"/>
                    <a:pt x="578" y="1"/>
                    <a:pt x="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-2471487" y="2298878"/>
              <a:ext cx="89003" cy="89109"/>
            </a:xfrm>
            <a:custGeom>
              <a:avLst/>
              <a:gdLst/>
              <a:ahLst/>
              <a:cxnLst/>
              <a:rect l="l" t="t" r="r" b="b"/>
              <a:pathLst>
                <a:path w="846" h="847" extrusionOk="0">
                  <a:moveTo>
                    <a:pt x="417" y="1"/>
                  </a:moveTo>
                  <a:cubicBezTo>
                    <a:pt x="191" y="1"/>
                    <a:pt x="0" y="191"/>
                    <a:pt x="0" y="430"/>
                  </a:cubicBezTo>
                  <a:cubicBezTo>
                    <a:pt x="0" y="656"/>
                    <a:pt x="191" y="846"/>
                    <a:pt x="417" y="846"/>
                  </a:cubicBezTo>
                  <a:cubicBezTo>
                    <a:pt x="655" y="846"/>
                    <a:pt x="846" y="656"/>
                    <a:pt x="846" y="430"/>
                  </a:cubicBezTo>
                  <a:cubicBezTo>
                    <a:pt x="846" y="191"/>
                    <a:pt x="655" y="1"/>
                    <a:pt x="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-2222253" y="2302035"/>
              <a:ext cx="97841" cy="90266"/>
            </a:xfrm>
            <a:custGeom>
              <a:avLst/>
              <a:gdLst/>
              <a:ahLst/>
              <a:cxnLst/>
              <a:rect l="l" t="t" r="r" b="b"/>
              <a:pathLst>
                <a:path w="930" h="858" extrusionOk="0">
                  <a:moveTo>
                    <a:pt x="471" y="1"/>
                  </a:moveTo>
                  <a:cubicBezTo>
                    <a:pt x="361" y="1"/>
                    <a:pt x="251" y="42"/>
                    <a:pt x="167" y="126"/>
                  </a:cubicBezTo>
                  <a:cubicBezTo>
                    <a:pt x="1" y="292"/>
                    <a:pt x="1" y="566"/>
                    <a:pt x="167" y="733"/>
                  </a:cubicBezTo>
                  <a:cubicBezTo>
                    <a:pt x="251" y="816"/>
                    <a:pt x="361" y="858"/>
                    <a:pt x="471" y="858"/>
                  </a:cubicBezTo>
                  <a:cubicBezTo>
                    <a:pt x="581" y="858"/>
                    <a:pt x="691" y="816"/>
                    <a:pt x="775" y="733"/>
                  </a:cubicBezTo>
                  <a:cubicBezTo>
                    <a:pt x="929" y="566"/>
                    <a:pt x="929" y="292"/>
                    <a:pt x="775" y="126"/>
                  </a:cubicBezTo>
                  <a:cubicBezTo>
                    <a:pt x="691" y="42"/>
                    <a:pt x="581" y="1"/>
                    <a:pt x="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-2229723" y="2057220"/>
              <a:ext cx="89003" cy="89003"/>
            </a:xfrm>
            <a:custGeom>
              <a:avLst/>
              <a:gdLst/>
              <a:ahLst/>
              <a:cxnLst/>
              <a:rect l="l" t="t" r="r" b="b"/>
              <a:pathLst>
                <a:path w="846" h="846" extrusionOk="0">
                  <a:moveTo>
                    <a:pt x="429" y="0"/>
                  </a:moveTo>
                  <a:cubicBezTo>
                    <a:pt x="191" y="0"/>
                    <a:pt x="0" y="191"/>
                    <a:pt x="0" y="417"/>
                  </a:cubicBezTo>
                  <a:cubicBezTo>
                    <a:pt x="0" y="655"/>
                    <a:pt x="191" y="845"/>
                    <a:pt x="429" y="845"/>
                  </a:cubicBezTo>
                  <a:cubicBezTo>
                    <a:pt x="655" y="845"/>
                    <a:pt x="846" y="655"/>
                    <a:pt x="846" y="417"/>
                  </a:cubicBezTo>
                  <a:cubicBezTo>
                    <a:pt x="846" y="191"/>
                    <a:pt x="655" y="0"/>
                    <a:pt x="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-1979227" y="2060271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0" y="1"/>
                  </a:moveTo>
                  <a:cubicBezTo>
                    <a:pt x="352" y="1"/>
                    <a:pt x="245" y="42"/>
                    <a:pt x="167" y="126"/>
                  </a:cubicBezTo>
                  <a:cubicBezTo>
                    <a:pt x="1" y="293"/>
                    <a:pt x="1" y="554"/>
                    <a:pt x="167" y="721"/>
                  </a:cubicBezTo>
                  <a:cubicBezTo>
                    <a:pt x="251" y="804"/>
                    <a:pt x="358" y="846"/>
                    <a:pt x="465" y="846"/>
                  </a:cubicBezTo>
                  <a:cubicBezTo>
                    <a:pt x="572" y="846"/>
                    <a:pt x="679" y="804"/>
                    <a:pt x="763" y="721"/>
                  </a:cubicBezTo>
                  <a:cubicBezTo>
                    <a:pt x="929" y="554"/>
                    <a:pt x="929" y="293"/>
                    <a:pt x="763" y="126"/>
                  </a:cubicBezTo>
                  <a:cubicBezTo>
                    <a:pt x="679" y="42"/>
                    <a:pt x="569" y="1"/>
                    <a:pt x="4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-1965445" y="1791574"/>
              <a:ext cx="90266" cy="90371"/>
            </a:xfrm>
            <a:custGeom>
              <a:avLst/>
              <a:gdLst/>
              <a:ahLst/>
              <a:cxnLst/>
              <a:rect l="l" t="t" r="r" b="b"/>
              <a:pathLst>
                <a:path w="858" h="859" extrusionOk="0">
                  <a:moveTo>
                    <a:pt x="429" y="1"/>
                  </a:moveTo>
                  <a:cubicBezTo>
                    <a:pt x="191" y="1"/>
                    <a:pt x="1" y="191"/>
                    <a:pt x="1" y="430"/>
                  </a:cubicBezTo>
                  <a:cubicBezTo>
                    <a:pt x="1" y="668"/>
                    <a:pt x="191" y="858"/>
                    <a:pt x="429" y="858"/>
                  </a:cubicBezTo>
                  <a:cubicBezTo>
                    <a:pt x="667" y="858"/>
                    <a:pt x="858" y="668"/>
                    <a:pt x="858" y="430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-1714949" y="1795993"/>
              <a:ext cx="97841" cy="89003"/>
            </a:xfrm>
            <a:custGeom>
              <a:avLst/>
              <a:gdLst/>
              <a:ahLst/>
              <a:cxnLst/>
              <a:rect l="l" t="t" r="r" b="b"/>
              <a:pathLst>
                <a:path w="930" h="846" extrusionOk="0">
                  <a:moveTo>
                    <a:pt x="465" y="1"/>
                  </a:moveTo>
                  <a:cubicBezTo>
                    <a:pt x="358" y="1"/>
                    <a:pt x="251" y="42"/>
                    <a:pt x="167" y="126"/>
                  </a:cubicBezTo>
                  <a:cubicBezTo>
                    <a:pt x="1" y="292"/>
                    <a:pt x="1" y="554"/>
                    <a:pt x="167" y="721"/>
                  </a:cubicBezTo>
                  <a:cubicBezTo>
                    <a:pt x="251" y="804"/>
                    <a:pt x="358" y="846"/>
                    <a:pt x="465" y="846"/>
                  </a:cubicBezTo>
                  <a:cubicBezTo>
                    <a:pt x="572" y="846"/>
                    <a:pt x="679" y="804"/>
                    <a:pt x="763" y="721"/>
                  </a:cubicBezTo>
                  <a:cubicBezTo>
                    <a:pt x="929" y="554"/>
                    <a:pt x="929" y="292"/>
                    <a:pt x="763" y="126"/>
                  </a:cubicBezTo>
                  <a:cubicBezTo>
                    <a:pt x="679" y="42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-1734939" y="1558017"/>
              <a:ext cx="97735" cy="90266"/>
            </a:xfrm>
            <a:custGeom>
              <a:avLst/>
              <a:gdLst/>
              <a:ahLst/>
              <a:cxnLst/>
              <a:rect l="l" t="t" r="r" b="b"/>
              <a:pathLst>
                <a:path w="929" h="858" extrusionOk="0">
                  <a:moveTo>
                    <a:pt x="459" y="0"/>
                  </a:moveTo>
                  <a:cubicBezTo>
                    <a:pt x="349" y="0"/>
                    <a:pt x="238" y="42"/>
                    <a:pt x="155" y="125"/>
                  </a:cubicBezTo>
                  <a:cubicBezTo>
                    <a:pt x="0" y="292"/>
                    <a:pt x="0" y="566"/>
                    <a:pt x="155" y="733"/>
                  </a:cubicBezTo>
                  <a:cubicBezTo>
                    <a:pt x="238" y="816"/>
                    <a:pt x="349" y="858"/>
                    <a:pt x="459" y="858"/>
                  </a:cubicBezTo>
                  <a:cubicBezTo>
                    <a:pt x="569" y="858"/>
                    <a:pt x="679" y="816"/>
                    <a:pt x="762" y="733"/>
                  </a:cubicBezTo>
                  <a:cubicBezTo>
                    <a:pt x="929" y="566"/>
                    <a:pt x="929" y="292"/>
                    <a:pt x="762" y="125"/>
                  </a:cubicBezTo>
                  <a:cubicBezTo>
                    <a:pt x="679" y="42"/>
                    <a:pt x="569" y="0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-1476973" y="1562435"/>
              <a:ext cx="89109" cy="89003"/>
            </a:xfrm>
            <a:custGeom>
              <a:avLst/>
              <a:gdLst/>
              <a:ahLst/>
              <a:cxnLst/>
              <a:rect l="l" t="t" r="r" b="b"/>
              <a:pathLst>
                <a:path w="847" h="846" extrusionOk="0">
                  <a:moveTo>
                    <a:pt x="430" y="0"/>
                  </a:moveTo>
                  <a:cubicBezTo>
                    <a:pt x="191" y="0"/>
                    <a:pt x="1" y="191"/>
                    <a:pt x="1" y="417"/>
                  </a:cubicBezTo>
                  <a:cubicBezTo>
                    <a:pt x="1" y="655"/>
                    <a:pt x="191" y="845"/>
                    <a:pt x="430" y="845"/>
                  </a:cubicBezTo>
                  <a:cubicBezTo>
                    <a:pt x="656" y="845"/>
                    <a:pt x="846" y="655"/>
                    <a:pt x="846" y="417"/>
                  </a:cubicBezTo>
                  <a:cubicBezTo>
                    <a:pt x="846" y="191"/>
                    <a:pt x="656" y="0"/>
                    <a:pt x="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-1470661" y="1293739"/>
              <a:ext cx="97841" cy="89319"/>
            </a:xfrm>
            <a:custGeom>
              <a:avLst/>
              <a:gdLst/>
              <a:ahLst/>
              <a:cxnLst/>
              <a:rect l="l" t="t" r="r" b="b"/>
              <a:pathLst>
                <a:path w="930" h="849" extrusionOk="0">
                  <a:moveTo>
                    <a:pt x="460" y="0"/>
                  </a:moveTo>
                  <a:cubicBezTo>
                    <a:pt x="352" y="0"/>
                    <a:pt x="245" y="42"/>
                    <a:pt x="167" y="125"/>
                  </a:cubicBezTo>
                  <a:cubicBezTo>
                    <a:pt x="0" y="292"/>
                    <a:pt x="0" y="566"/>
                    <a:pt x="167" y="732"/>
                  </a:cubicBezTo>
                  <a:cubicBezTo>
                    <a:pt x="245" y="810"/>
                    <a:pt x="352" y="849"/>
                    <a:pt x="460" y="849"/>
                  </a:cubicBezTo>
                  <a:cubicBezTo>
                    <a:pt x="569" y="849"/>
                    <a:pt x="679" y="810"/>
                    <a:pt x="762" y="732"/>
                  </a:cubicBezTo>
                  <a:cubicBezTo>
                    <a:pt x="929" y="566"/>
                    <a:pt x="929" y="292"/>
                    <a:pt x="762" y="125"/>
                  </a:cubicBezTo>
                  <a:cubicBezTo>
                    <a:pt x="679" y="42"/>
                    <a:pt x="569" y="0"/>
                    <a:pt x="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-1216378" y="1297421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0" y="1"/>
                  </a:moveTo>
                  <a:cubicBezTo>
                    <a:pt x="352" y="1"/>
                    <a:pt x="245" y="43"/>
                    <a:pt x="167" y="126"/>
                  </a:cubicBezTo>
                  <a:cubicBezTo>
                    <a:pt x="0" y="293"/>
                    <a:pt x="0" y="555"/>
                    <a:pt x="167" y="721"/>
                  </a:cubicBezTo>
                  <a:cubicBezTo>
                    <a:pt x="245" y="805"/>
                    <a:pt x="352" y="846"/>
                    <a:pt x="460" y="846"/>
                  </a:cubicBezTo>
                  <a:cubicBezTo>
                    <a:pt x="569" y="846"/>
                    <a:pt x="679" y="805"/>
                    <a:pt x="762" y="721"/>
                  </a:cubicBezTo>
                  <a:cubicBezTo>
                    <a:pt x="929" y="555"/>
                    <a:pt x="929" y="293"/>
                    <a:pt x="762" y="126"/>
                  </a:cubicBezTo>
                  <a:cubicBezTo>
                    <a:pt x="679" y="43"/>
                    <a:pt x="569" y="1"/>
                    <a:pt x="4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-2471487" y="2814178"/>
              <a:ext cx="80271" cy="76063"/>
            </a:xfrm>
            <a:custGeom>
              <a:avLst/>
              <a:gdLst/>
              <a:ahLst/>
              <a:cxnLst/>
              <a:rect l="l" t="t" r="r" b="b"/>
              <a:pathLst>
                <a:path w="763" h="723" extrusionOk="0">
                  <a:moveTo>
                    <a:pt x="292" y="1"/>
                  </a:moveTo>
                  <a:cubicBezTo>
                    <a:pt x="187" y="1"/>
                    <a:pt x="82" y="40"/>
                    <a:pt x="0" y="115"/>
                  </a:cubicBezTo>
                  <a:lnTo>
                    <a:pt x="596" y="723"/>
                  </a:lnTo>
                  <a:cubicBezTo>
                    <a:pt x="762" y="544"/>
                    <a:pt x="750" y="294"/>
                    <a:pt x="596" y="127"/>
                  </a:cubicBezTo>
                  <a:cubicBezTo>
                    <a:pt x="511" y="42"/>
                    <a:pt x="401" y="1"/>
                    <a:pt x="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-2224778" y="2550111"/>
              <a:ext cx="97841" cy="89003"/>
            </a:xfrm>
            <a:custGeom>
              <a:avLst/>
              <a:gdLst/>
              <a:ahLst/>
              <a:cxnLst/>
              <a:rect l="l" t="t" r="r" b="b"/>
              <a:pathLst>
                <a:path w="930" h="846" extrusionOk="0">
                  <a:moveTo>
                    <a:pt x="459" y="0"/>
                  </a:moveTo>
                  <a:cubicBezTo>
                    <a:pt x="349" y="0"/>
                    <a:pt x="239" y="42"/>
                    <a:pt x="156" y="125"/>
                  </a:cubicBezTo>
                  <a:cubicBezTo>
                    <a:pt x="1" y="292"/>
                    <a:pt x="1" y="554"/>
                    <a:pt x="156" y="720"/>
                  </a:cubicBezTo>
                  <a:cubicBezTo>
                    <a:pt x="239" y="804"/>
                    <a:pt x="349" y="845"/>
                    <a:pt x="459" y="845"/>
                  </a:cubicBezTo>
                  <a:cubicBezTo>
                    <a:pt x="569" y="845"/>
                    <a:pt x="680" y="804"/>
                    <a:pt x="763" y="720"/>
                  </a:cubicBezTo>
                  <a:cubicBezTo>
                    <a:pt x="930" y="554"/>
                    <a:pt x="930" y="292"/>
                    <a:pt x="763" y="125"/>
                  </a:cubicBezTo>
                  <a:cubicBezTo>
                    <a:pt x="680" y="42"/>
                    <a:pt x="569" y="0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-1983015" y="2307084"/>
              <a:ext cx="97841" cy="90266"/>
            </a:xfrm>
            <a:custGeom>
              <a:avLst/>
              <a:gdLst/>
              <a:ahLst/>
              <a:cxnLst/>
              <a:rect l="l" t="t" r="r" b="b"/>
              <a:pathLst>
                <a:path w="930" h="858" extrusionOk="0">
                  <a:moveTo>
                    <a:pt x="465" y="0"/>
                  </a:moveTo>
                  <a:cubicBezTo>
                    <a:pt x="358" y="0"/>
                    <a:pt x="251" y="42"/>
                    <a:pt x="168" y="125"/>
                  </a:cubicBezTo>
                  <a:cubicBezTo>
                    <a:pt x="1" y="292"/>
                    <a:pt x="1" y="566"/>
                    <a:pt x="168" y="733"/>
                  </a:cubicBezTo>
                  <a:cubicBezTo>
                    <a:pt x="251" y="816"/>
                    <a:pt x="358" y="858"/>
                    <a:pt x="465" y="858"/>
                  </a:cubicBezTo>
                  <a:cubicBezTo>
                    <a:pt x="572" y="858"/>
                    <a:pt x="679" y="816"/>
                    <a:pt x="763" y="733"/>
                  </a:cubicBezTo>
                  <a:cubicBezTo>
                    <a:pt x="930" y="566"/>
                    <a:pt x="930" y="292"/>
                    <a:pt x="763" y="125"/>
                  </a:cubicBezTo>
                  <a:cubicBezTo>
                    <a:pt x="679" y="42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-1718632" y="2042807"/>
              <a:ext cx="97735" cy="89319"/>
            </a:xfrm>
            <a:custGeom>
              <a:avLst/>
              <a:gdLst/>
              <a:ahLst/>
              <a:cxnLst/>
              <a:rect l="l" t="t" r="r" b="b"/>
              <a:pathLst>
                <a:path w="929" h="849" extrusionOk="0">
                  <a:moveTo>
                    <a:pt x="469" y="0"/>
                  </a:moveTo>
                  <a:cubicBezTo>
                    <a:pt x="360" y="0"/>
                    <a:pt x="250" y="42"/>
                    <a:pt x="167" y="125"/>
                  </a:cubicBezTo>
                  <a:cubicBezTo>
                    <a:pt x="0" y="292"/>
                    <a:pt x="0" y="566"/>
                    <a:pt x="167" y="732"/>
                  </a:cubicBezTo>
                  <a:cubicBezTo>
                    <a:pt x="250" y="810"/>
                    <a:pt x="360" y="848"/>
                    <a:pt x="469" y="848"/>
                  </a:cubicBezTo>
                  <a:cubicBezTo>
                    <a:pt x="577" y="848"/>
                    <a:pt x="685" y="810"/>
                    <a:pt x="762" y="732"/>
                  </a:cubicBezTo>
                  <a:cubicBezTo>
                    <a:pt x="929" y="566"/>
                    <a:pt x="929" y="292"/>
                    <a:pt x="762" y="125"/>
                  </a:cubicBezTo>
                  <a:cubicBezTo>
                    <a:pt x="685" y="42"/>
                    <a:pt x="577" y="0"/>
                    <a:pt x="4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-1484443" y="1809775"/>
              <a:ext cx="97841" cy="89003"/>
            </a:xfrm>
            <a:custGeom>
              <a:avLst/>
              <a:gdLst/>
              <a:ahLst/>
              <a:cxnLst/>
              <a:rect l="l" t="t" r="r" b="b"/>
              <a:pathLst>
                <a:path w="930" h="846" extrusionOk="0">
                  <a:moveTo>
                    <a:pt x="465" y="1"/>
                  </a:moveTo>
                  <a:cubicBezTo>
                    <a:pt x="358" y="1"/>
                    <a:pt x="251" y="42"/>
                    <a:pt x="167" y="126"/>
                  </a:cubicBezTo>
                  <a:cubicBezTo>
                    <a:pt x="1" y="280"/>
                    <a:pt x="1" y="554"/>
                    <a:pt x="167" y="721"/>
                  </a:cubicBezTo>
                  <a:cubicBezTo>
                    <a:pt x="251" y="804"/>
                    <a:pt x="358" y="846"/>
                    <a:pt x="465" y="846"/>
                  </a:cubicBezTo>
                  <a:cubicBezTo>
                    <a:pt x="572" y="846"/>
                    <a:pt x="679" y="804"/>
                    <a:pt x="763" y="721"/>
                  </a:cubicBezTo>
                  <a:cubicBezTo>
                    <a:pt x="929" y="554"/>
                    <a:pt x="929" y="280"/>
                    <a:pt x="763" y="126"/>
                  </a:cubicBezTo>
                  <a:cubicBezTo>
                    <a:pt x="679" y="42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-1220165" y="1545182"/>
              <a:ext cx="97841" cy="89319"/>
            </a:xfrm>
            <a:custGeom>
              <a:avLst/>
              <a:gdLst/>
              <a:ahLst/>
              <a:cxnLst/>
              <a:rect l="l" t="t" r="r" b="b"/>
              <a:pathLst>
                <a:path w="930" h="849" extrusionOk="0">
                  <a:moveTo>
                    <a:pt x="465" y="0"/>
                  </a:moveTo>
                  <a:cubicBezTo>
                    <a:pt x="358" y="0"/>
                    <a:pt x="251" y="39"/>
                    <a:pt x="167" y="116"/>
                  </a:cubicBezTo>
                  <a:cubicBezTo>
                    <a:pt x="1" y="283"/>
                    <a:pt x="1" y="557"/>
                    <a:pt x="167" y="724"/>
                  </a:cubicBezTo>
                  <a:cubicBezTo>
                    <a:pt x="251" y="807"/>
                    <a:pt x="358" y="849"/>
                    <a:pt x="465" y="849"/>
                  </a:cubicBezTo>
                  <a:cubicBezTo>
                    <a:pt x="572" y="849"/>
                    <a:pt x="679" y="807"/>
                    <a:pt x="763" y="724"/>
                  </a:cubicBezTo>
                  <a:cubicBezTo>
                    <a:pt x="929" y="557"/>
                    <a:pt x="929" y="283"/>
                    <a:pt x="763" y="116"/>
                  </a:cubicBezTo>
                  <a:cubicBezTo>
                    <a:pt x="679" y="39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-2762487" y="1051660"/>
              <a:ext cx="1149785" cy="1154730"/>
            </a:xfrm>
            <a:custGeom>
              <a:avLst/>
              <a:gdLst/>
              <a:ahLst/>
              <a:cxnLst/>
              <a:rect l="l" t="t" r="r" b="b"/>
              <a:pathLst>
                <a:path w="10929" h="10976" extrusionOk="0">
                  <a:moveTo>
                    <a:pt x="191" y="1"/>
                  </a:moveTo>
                  <a:cubicBezTo>
                    <a:pt x="90" y="1"/>
                    <a:pt x="1" y="147"/>
                    <a:pt x="99" y="235"/>
                  </a:cubicBezTo>
                  <a:cubicBezTo>
                    <a:pt x="969" y="1021"/>
                    <a:pt x="1635" y="1962"/>
                    <a:pt x="2457" y="2783"/>
                  </a:cubicBezTo>
                  <a:cubicBezTo>
                    <a:pt x="3290" y="3617"/>
                    <a:pt x="4183" y="4367"/>
                    <a:pt x="4993" y="5236"/>
                  </a:cubicBezTo>
                  <a:cubicBezTo>
                    <a:pt x="6767" y="7165"/>
                    <a:pt x="8505" y="9094"/>
                    <a:pt x="10386" y="10903"/>
                  </a:cubicBezTo>
                  <a:cubicBezTo>
                    <a:pt x="10440" y="10954"/>
                    <a:pt x="10499" y="10976"/>
                    <a:pt x="10557" y="10976"/>
                  </a:cubicBezTo>
                  <a:cubicBezTo>
                    <a:pt x="10755" y="10976"/>
                    <a:pt x="10928" y="10722"/>
                    <a:pt x="10744" y="10546"/>
                  </a:cubicBezTo>
                  <a:cubicBezTo>
                    <a:pt x="8803" y="8677"/>
                    <a:pt x="7041" y="6665"/>
                    <a:pt x="5183" y="4712"/>
                  </a:cubicBezTo>
                  <a:cubicBezTo>
                    <a:pt x="4374" y="3855"/>
                    <a:pt x="3409" y="3176"/>
                    <a:pt x="2564" y="2367"/>
                  </a:cubicBezTo>
                  <a:cubicBezTo>
                    <a:pt x="1766" y="1593"/>
                    <a:pt x="1207" y="628"/>
                    <a:pt x="254" y="21"/>
                  </a:cubicBezTo>
                  <a:cubicBezTo>
                    <a:pt x="234" y="7"/>
                    <a:pt x="212" y="1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-2833080" y="1029777"/>
              <a:ext cx="1528629" cy="1502327"/>
            </a:xfrm>
            <a:custGeom>
              <a:avLst/>
              <a:gdLst/>
              <a:ahLst/>
              <a:cxnLst/>
              <a:rect l="l" t="t" r="r" b="b"/>
              <a:pathLst>
                <a:path w="14530" h="14280" extrusionOk="0">
                  <a:moveTo>
                    <a:pt x="14177" y="1"/>
                  </a:moveTo>
                  <a:cubicBezTo>
                    <a:pt x="14120" y="1"/>
                    <a:pt x="14062" y="22"/>
                    <a:pt x="14010" y="74"/>
                  </a:cubicBezTo>
                  <a:cubicBezTo>
                    <a:pt x="11843" y="2277"/>
                    <a:pt x="9224" y="4099"/>
                    <a:pt x="7224" y="6444"/>
                  </a:cubicBezTo>
                  <a:cubicBezTo>
                    <a:pt x="4997" y="9052"/>
                    <a:pt x="2366" y="11290"/>
                    <a:pt x="139" y="13898"/>
                  </a:cubicBezTo>
                  <a:cubicBezTo>
                    <a:pt x="1" y="14064"/>
                    <a:pt x="142" y="14280"/>
                    <a:pt x="317" y="14280"/>
                  </a:cubicBezTo>
                  <a:cubicBezTo>
                    <a:pt x="368" y="14280"/>
                    <a:pt x="422" y="14262"/>
                    <a:pt x="473" y="14219"/>
                  </a:cubicBezTo>
                  <a:cubicBezTo>
                    <a:pt x="2985" y="11969"/>
                    <a:pt x="5473" y="9445"/>
                    <a:pt x="7652" y="6861"/>
                  </a:cubicBezTo>
                  <a:cubicBezTo>
                    <a:pt x="9629" y="4504"/>
                    <a:pt x="12177" y="2599"/>
                    <a:pt x="14355" y="420"/>
                  </a:cubicBezTo>
                  <a:cubicBezTo>
                    <a:pt x="14530" y="245"/>
                    <a:pt x="14365" y="1"/>
                    <a:pt x="141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-2120414" y="1753490"/>
              <a:ext cx="4734" cy="3156"/>
            </a:xfrm>
            <a:custGeom>
              <a:avLst/>
              <a:gdLst/>
              <a:ahLst/>
              <a:cxnLst/>
              <a:rect l="l" t="t" r="r" b="b"/>
              <a:pathLst>
                <a:path w="45" h="30" extrusionOk="0">
                  <a:moveTo>
                    <a:pt x="11" y="1"/>
                  </a:moveTo>
                  <a:cubicBezTo>
                    <a:pt x="4" y="1"/>
                    <a:pt x="1" y="9"/>
                    <a:pt x="9" y="18"/>
                  </a:cubicBezTo>
                  <a:lnTo>
                    <a:pt x="21" y="30"/>
                  </a:lnTo>
                  <a:cubicBezTo>
                    <a:pt x="33" y="30"/>
                    <a:pt x="45" y="30"/>
                    <a:pt x="33" y="18"/>
                  </a:cubicBezTo>
                  <a:lnTo>
                    <a:pt x="21" y="6"/>
                  </a:ln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-2436453" y="1648389"/>
              <a:ext cx="389890" cy="174746"/>
            </a:xfrm>
            <a:custGeom>
              <a:avLst/>
              <a:gdLst/>
              <a:ahLst/>
              <a:cxnLst/>
              <a:rect l="l" t="t" r="r" b="b"/>
              <a:pathLst>
                <a:path w="3706" h="1661" extrusionOk="0">
                  <a:moveTo>
                    <a:pt x="1134" y="322"/>
                  </a:moveTo>
                  <a:cubicBezTo>
                    <a:pt x="1202" y="322"/>
                    <a:pt x="1289" y="337"/>
                    <a:pt x="1418" y="350"/>
                  </a:cubicBezTo>
                  <a:cubicBezTo>
                    <a:pt x="1656" y="374"/>
                    <a:pt x="1894" y="421"/>
                    <a:pt x="2132" y="481"/>
                  </a:cubicBezTo>
                  <a:cubicBezTo>
                    <a:pt x="2523" y="574"/>
                    <a:pt x="2888" y="720"/>
                    <a:pt x="3241" y="911"/>
                  </a:cubicBezTo>
                  <a:lnTo>
                    <a:pt x="3241" y="911"/>
                  </a:lnTo>
                  <a:cubicBezTo>
                    <a:pt x="2901" y="1180"/>
                    <a:pt x="2358" y="1255"/>
                    <a:pt x="1953" y="1267"/>
                  </a:cubicBezTo>
                  <a:cubicBezTo>
                    <a:pt x="1911" y="1269"/>
                    <a:pt x="1868" y="1270"/>
                    <a:pt x="1826" y="1270"/>
                  </a:cubicBezTo>
                  <a:cubicBezTo>
                    <a:pt x="1607" y="1270"/>
                    <a:pt x="1391" y="1243"/>
                    <a:pt x="1191" y="1183"/>
                  </a:cubicBezTo>
                  <a:cubicBezTo>
                    <a:pt x="1096" y="1148"/>
                    <a:pt x="989" y="1100"/>
                    <a:pt x="894" y="1064"/>
                  </a:cubicBezTo>
                  <a:cubicBezTo>
                    <a:pt x="560" y="969"/>
                    <a:pt x="537" y="814"/>
                    <a:pt x="798" y="600"/>
                  </a:cubicBezTo>
                  <a:cubicBezTo>
                    <a:pt x="946" y="375"/>
                    <a:pt x="1007" y="322"/>
                    <a:pt x="1134" y="322"/>
                  </a:cubicBezTo>
                  <a:close/>
                  <a:moveTo>
                    <a:pt x="866" y="0"/>
                  </a:moveTo>
                  <a:cubicBezTo>
                    <a:pt x="349" y="0"/>
                    <a:pt x="0" y="182"/>
                    <a:pt x="120" y="719"/>
                  </a:cubicBezTo>
                  <a:cubicBezTo>
                    <a:pt x="256" y="1381"/>
                    <a:pt x="1001" y="1661"/>
                    <a:pt x="1770" y="1661"/>
                  </a:cubicBezTo>
                  <a:cubicBezTo>
                    <a:pt x="2479" y="1661"/>
                    <a:pt x="3210" y="1423"/>
                    <a:pt x="3501" y="1029"/>
                  </a:cubicBezTo>
                  <a:cubicBezTo>
                    <a:pt x="3501" y="1028"/>
                    <a:pt x="3502" y="1028"/>
                    <a:pt x="3502" y="1027"/>
                  </a:cubicBezTo>
                  <a:lnTo>
                    <a:pt x="3502" y="1027"/>
                  </a:lnTo>
                  <a:cubicBezTo>
                    <a:pt x="3631" y="1012"/>
                    <a:pt x="3706" y="811"/>
                    <a:pt x="3561" y="743"/>
                  </a:cubicBezTo>
                  <a:cubicBezTo>
                    <a:pt x="3263" y="582"/>
                    <a:pt x="1793" y="0"/>
                    <a:pt x="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-2200897" y="1715300"/>
              <a:ext cx="213040" cy="407143"/>
            </a:xfrm>
            <a:custGeom>
              <a:avLst/>
              <a:gdLst/>
              <a:ahLst/>
              <a:cxnLst/>
              <a:rect l="l" t="t" r="r" b="b"/>
              <a:pathLst>
                <a:path w="2025" h="3870" extrusionOk="0">
                  <a:moveTo>
                    <a:pt x="1127" y="491"/>
                  </a:moveTo>
                  <a:cubicBezTo>
                    <a:pt x="1130" y="520"/>
                    <a:pt x="1138" y="551"/>
                    <a:pt x="1155" y="583"/>
                  </a:cubicBezTo>
                  <a:cubicBezTo>
                    <a:pt x="1429" y="1071"/>
                    <a:pt x="1548" y="1571"/>
                    <a:pt x="1441" y="2119"/>
                  </a:cubicBezTo>
                  <a:cubicBezTo>
                    <a:pt x="1393" y="2357"/>
                    <a:pt x="1286" y="2714"/>
                    <a:pt x="1155" y="2893"/>
                  </a:cubicBezTo>
                  <a:cubicBezTo>
                    <a:pt x="1107" y="2964"/>
                    <a:pt x="1072" y="3024"/>
                    <a:pt x="1036" y="3095"/>
                  </a:cubicBezTo>
                  <a:cubicBezTo>
                    <a:pt x="869" y="3189"/>
                    <a:pt x="740" y="3235"/>
                    <a:pt x="650" y="3235"/>
                  </a:cubicBezTo>
                  <a:cubicBezTo>
                    <a:pt x="522" y="3235"/>
                    <a:pt x="472" y="3141"/>
                    <a:pt x="500" y="2952"/>
                  </a:cubicBezTo>
                  <a:cubicBezTo>
                    <a:pt x="369" y="2524"/>
                    <a:pt x="619" y="1857"/>
                    <a:pt x="762" y="1452"/>
                  </a:cubicBezTo>
                  <a:cubicBezTo>
                    <a:pt x="860" y="1122"/>
                    <a:pt x="992" y="805"/>
                    <a:pt x="1127" y="491"/>
                  </a:cubicBezTo>
                  <a:close/>
                  <a:moveTo>
                    <a:pt x="1121" y="0"/>
                  </a:moveTo>
                  <a:cubicBezTo>
                    <a:pt x="1072" y="0"/>
                    <a:pt x="1021" y="19"/>
                    <a:pt x="988" y="59"/>
                  </a:cubicBezTo>
                  <a:cubicBezTo>
                    <a:pt x="476" y="750"/>
                    <a:pt x="143" y="1631"/>
                    <a:pt x="48" y="2488"/>
                  </a:cubicBezTo>
                  <a:cubicBezTo>
                    <a:pt x="0" y="2952"/>
                    <a:pt x="48" y="3857"/>
                    <a:pt x="715" y="3869"/>
                  </a:cubicBezTo>
                  <a:cubicBezTo>
                    <a:pt x="718" y="3869"/>
                    <a:pt x="722" y="3869"/>
                    <a:pt x="726" y="3869"/>
                  </a:cubicBezTo>
                  <a:cubicBezTo>
                    <a:pt x="1302" y="3869"/>
                    <a:pt x="1620" y="2997"/>
                    <a:pt x="1774" y="2559"/>
                  </a:cubicBezTo>
                  <a:cubicBezTo>
                    <a:pt x="2024" y="1821"/>
                    <a:pt x="1988" y="1012"/>
                    <a:pt x="1536" y="369"/>
                  </a:cubicBezTo>
                  <a:cubicBezTo>
                    <a:pt x="1488" y="298"/>
                    <a:pt x="1419" y="268"/>
                    <a:pt x="1352" y="268"/>
                  </a:cubicBezTo>
                  <a:cubicBezTo>
                    <a:pt x="1296" y="268"/>
                    <a:pt x="1241" y="289"/>
                    <a:pt x="1199" y="324"/>
                  </a:cubicBezTo>
                  <a:lnTo>
                    <a:pt x="1199" y="324"/>
                  </a:lnTo>
                  <a:cubicBezTo>
                    <a:pt x="1220" y="276"/>
                    <a:pt x="1241" y="227"/>
                    <a:pt x="1262" y="178"/>
                  </a:cubicBezTo>
                  <a:cubicBezTo>
                    <a:pt x="1309" y="69"/>
                    <a:pt x="1217" y="0"/>
                    <a:pt x="11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-2202159" y="1367699"/>
              <a:ext cx="200521" cy="379264"/>
            </a:xfrm>
            <a:custGeom>
              <a:avLst/>
              <a:gdLst/>
              <a:ahLst/>
              <a:cxnLst/>
              <a:rect l="l" t="t" r="r" b="b"/>
              <a:pathLst>
                <a:path w="1906" h="3605" extrusionOk="0">
                  <a:moveTo>
                    <a:pt x="906" y="598"/>
                  </a:moveTo>
                  <a:cubicBezTo>
                    <a:pt x="1287" y="598"/>
                    <a:pt x="1376" y="1800"/>
                    <a:pt x="1346" y="2042"/>
                  </a:cubicBezTo>
                  <a:cubicBezTo>
                    <a:pt x="1291" y="2362"/>
                    <a:pt x="1152" y="2675"/>
                    <a:pt x="1090" y="2991"/>
                  </a:cubicBezTo>
                  <a:lnTo>
                    <a:pt x="1090" y="2991"/>
                  </a:lnTo>
                  <a:cubicBezTo>
                    <a:pt x="962" y="2790"/>
                    <a:pt x="806" y="2605"/>
                    <a:pt x="679" y="2387"/>
                  </a:cubicBezTo>
                  <a:cubicBezTo>
                    <a:pt x="429" y="1958"/>
                    <a:pt x="274" y="1149"/>
                    <a:pt x="667" y="732"/>
                  </a:cubicBezTo>
                  <a:cubicBezTo>
                    <a:pt x="757" y="638"/>
                    <a:pt x="837" y="598"/>
                    <a:pt x="906" y="598"/>
                  </a:cubicBezTo>
                  <a:close/>
                  <a:moveTo>
                    <a:pt x="874" y="0"/>
                  </a:moveTo>
                  <a:cubicBezTo>
                    <a:pt x="853" y="0"/>
                    <a:pt x="831" y="2"/>
                    <a:pt x="810" y="6"/>
                  </a:cubicBezTo>
                  <a:cubicBezTo>
                    <a:pt x="238" y="101"/>
                    <a:pt x="0" y="1149"/>
                    <a:pt x="12" y="1601"/>
                  </a:cubicBezTo>
                  <a:cubicBezTo>
                    <a:pt x="36" y="2387"/>
                    <a:pt x="596" y="3018"/>
                    <a:pt x="1084" y="3566"/>
                  </a:cubicBezTo>
                  <a:cubicBezTo>
                    <a:pt x="1111" y="3593"/>
                    <a:pt x="1143" y="3604"/>
                    <a:pt x="1174" y="3604"/>
                  </a:cubicBezTo>
                  <a:cubicBezTo>
                    <a:pt x="1252" y="3604"/>
                    <a:pt x="1324" y="3532"/>
                    <a:pt x="1298" y="3447"/>
                  </a:cubicBezTo>
                  <a:cubicBezTo>
                    <a:pt x="1295" y="3436"/>
                    <a:pt x="1292" y="3425"/>
                    <a:pt x="1289" y="3415"/>
                  </a:cubicBezTo>
                  <a:lnTo>
                    <a:pt x="1289" y="3415"/>
                  </a:lnTo>
                  <a:cubicBezTo>
                    <a:pt x="1301" y="3408"/>
                    <a:pt x="1312" y="3398"/>
                    <a:pt x="1322" y="3387"/>
                  </a:cubicBezTo>
                  <a:cubicBezTo>
                    <a:pt x="1750" y="2887"/>
                    <a:pt x="1905" y="1839"/>
                    <a:pt x="1739" y="1196"/>
                  </a:cubicBezTo>
                  <a:cubicBezTo>
                    <a:pt x="1647" y="832"/>
                    <a:pt x="1328" y="0"/>
                    <a:pt x="8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-2061393" y="1543393"/>
              <a:ext cx="360327" cy="228295"/>
            </a:xfrm>
            <a:custGeom>
              <a:avLst/>
              <a:gdLst/>
              <a:ahLst/>
              <a:cxnLst/>
              <a:rect l="l" t="t" r="r" b="b"/>
              <a:pathLst>
                <a:path w="3425" h="2170" extrusionOk="0">
                  <a:moveTo>
                    <a:pt x="2598" y="399"/>
                  </a:moveTo>
                  <a:cubicBezTo>
                    <a:pt x="2706" y="399"/>
                    <a:pt x="2786" y="442"/>
                    <a:pt x="2818" y="550"/>
                  </a:cubicBezTo>
                  <a:cubicBezTo>
                    <a:pt x="2913" y="860"/>
                    <a:pt x="2151" y="1300"/>
                    <a:pt x="1877" y="1455"/>
                  </a:cubicBezTo>
                  <a:cubicBezTo>
                    <a:pt x="1389" y="1716"/>
                    <a:pt x="955" y="1674"/>
                    <a:pt x="430" y="1701"/>
                  </a:cubicBezTo>
                  <a:lnTo>
                    <a:pt x="430" y="1701"/>
                  </a:lnTo>
                  <a:cubicBezTo>
                    <a:pt x="753" y="1530"/>
                    <a:pt x="1041" y="1285"/>
                    <a:pt x="1329" y="1062"/>
                  </a:cubicBezTo>
                  <a:cubicBezTo>
                    <a:pt x="1496" y="932"/>
                    <a:pt x="2218" y="399"/>
                    <a:pt x="2598" y="399"/>
                  </a:cubicBezTo>
                  <a:close/>
                  <a:moveTo>
                    <a:pt x="2778" y="1"/>
                  </a:moveTo>
                  <a:cubicBezTo>
                    <a:pt x="2525" y="1"/>
                    <a:pt x="2253" y="62"/>
                    <a:pt x="2079" y="110"/>
                  </a:cubicBezTo>
                  <a:cubicBezTo>
                    <a:pt x="1698" y="217"/>
                    <a:pt x="1389" y="479"/>
                    <a:pt x="1067" y="729"/>
                  </a:cubicBezTo>
                  <a:cubicBezTo>
                    <a:pt x="710" y="1015"/>
                    <a:pt x="305" y="1288"/>
                    <a:pt x="43" y="1681"/>
                  </a:cubicBezTo>
                  <a:cubicBezTo>
                    <a:pt x="1" y="1745"/>
                    <a:pt x="63" y="1828"/>
                    <a:pt x="127" y="1828"/>
                  </a:cubicBezTo>
                  <a:cubicBezTo>
                    <a:pt x="135" y="1828"/>
                    <a:pt x="143" y="1827"/>
                    <a:pt x="151" y="1824"/>
                  </a:cubicBezTo>
                  <a:cubicBezTo>
                    <a:pt x="170" y="1817"/>
                    <a:pt x="190" y="1810"/>
                    <a:pt x="210" y="1802"/>
                  </a:cubicBezTo>
                  <a:lnTo>
                    <a:pt x="210" y="1802"/>
                  </a:lnTo>
                  <a:cubicBezTo>
                    <a:pt x="176" y="1870"/>
                    <a:pt x="188" y="1955"/>
                    <a:pt x="270" y="2003"/>
                  </a:cubicBezTo>
                  <a:cubicBezTo>
                    <a:pt x="460" y="2121"/>
                    <a:pt x="677" y="2170"/>
                    <a:pt x="901" y="2170"/>
                  </a:cubicBezTo>
                  <a:cubicBezTo>
                    <a:pt x="1376" y="2170"/>
                    <a:pt x="1886" y="1952"/>
                    <a:pt x="2258" y="1717"/>
                  </a:cubicBezTo>
                  <a:cubicBezTo>
                    <a:pt x="2639" y="1479"/>
                    <a:pt x="3425" y="967"/>
                    <a:pt x="3401" y="443"/>
                  </a:cubicBezTo>
                  <a:cubicBezTo>
                    <a:pt x="3381" y="98"/>
                    <a:pt x="3095" y="1"/>
                    <a:pt x="27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-2079489" y="1752017"/>
              <a:ext cx="425765" cy="223666"/>
            </a:xfrm>
            <a:custGeom>
              <a:avLst/>
              <a:gdLst/>
              <a:ahLst/>
              <a:cxnLst/>
              <a:rect l="l" t="t" r="r" b="b"/>
              <a:pathLst>
                <a:path w="4047" h="2126" extrusionOk="0">
                  <a:moveTo>
                    <a:pt x="786" y="497"/>
                  </a:moveTo>
                  <a:cubicBezTo>
                    <a:pt x="1139" y="579"/>
                    <a:pt x="1493" y="648"/>
                    <a:pt x="1835" y="782"/>
                  </a:cubicBezTo>
                  <a:cubicBezTo>
                    <a:pt x="2073" y="877"/>
                    <a:pt x="2323" y="960"/>
                    <a:pt x="2549" y="1079"/>
                  </a:cubicBezTo>
                  <a:cubicBezTo>
                    <a:pt x="2692" y="1151"/>
                    <a:pt x="2835" y="1246"/>
                    <a:pt x="2954" y="1365"/>
                  </a:cubicBezTo>
                  <a:cubicBezTo>
                    <a:pt x="2838" y="1563"/>
                    <a:pt x="2717" y="1664"/>
                    <a:pt x="2579" y="1664"/>
                  </a:cubicBezTo>
                  <a:cubicBezTo>
                    <a:pt x="2517" y="1664"/>
                    <a:pt x="2452" y="1644"/>
                    <a:pt x="2382" y="1603"/>
                  </a:cubicBezTo>
                  <a:cubicBezTo>
                    <a:pt x="1771" y="1483"/>
                    <a:pt x="1272" y="958"/>
                    <a:pt x="786" y="497"/>
                  </a:cubicBezTo>
                  <a:close/>
                  <a:moveTo>
                    <a:pt x="166" y="1"/>
                  </a:moveTo>
                  <a:cubicBezTo>
                    <a:pt x="78" y="1"/>
                    <a:pt x="0" y="111"/>
                    <a:pt x="49" y="198"/>
                  </a:cubicBezTo>
                  <a:cubicBezTo>
                    <a:pt x="489" y="853"/>
                    <a:pt x="1156" y="1437"/>
                    <a:pt x="1858" y="1806"/>
                  </a:cubicBezTo>
                  <a:cubicBezTo>
                    <a:pt x="2109" y="1938"/>
                    <a:pt x="2500" y="2125"/>
                    <a:pt x="2843" y="2125"/>
                  </a:cubicBezTo>
                  <a:cubicBezTo>
                    <a:pt x="3056" y="2125"/>
                    <a:pt x="3250" y="2054"/>
                    <a:pt x="3382" y="1853"/>
                  </a:cubicBezTo>
                  <a:cubicBezTo>
                    <a:pt x="4047" y="868"/>
                    <a:pt x="1376" y="17"/>
                    <a:pt x="500" y="17"/>
                  </a:cubicBezTo>
                  <a:cubicBezTo>
                    <a:pt x="434" y="17"/>
                    <a:pt x="378" y="22"/>
                    <a:pt x="334" y="32"/>
                  </a:cubicBezTo>
                  <a:cubicBezTo>
                    <a:pt x="312" y="36"/>
                    <a:pt x="292" y="44"/>
                    <a:pt x="276" y="55"/>
                  </a:cubicBezTo>
                  <a:lnTo>
                    <a:pt x="276" y="55"/>
                  </a:lnTo>
                  <a:cubicBezTo>
                    <a:pt x="260" y="43"/>
                    <a:pt x="244" y="31"/>
                    <a:pt x="227" y="20"/>
                  </a:cubicBezTo>
                  <a:cubicBezTo>
                    <a:pt x="207" y="6"/>
                    <a:pt x="186" y="1"/>
                    <a:pt x="1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-2733345" y="1793994"/>
              <a:ext cx="596092" cy="130770"/>
            </a:xfrm>
            <a:custGeom>
              <a:avLst/>
              <a:gdLst/>
              <a:ahLst/>
              <a:cxnLst/>
              <a:rect l="l" t="t" r="r" b="b"/>
              <a:pathLst>
                <a:path w="5666" h="1243" extrusionOk="0">
                  <a:moveTo>
                    <a:pt x="5532" y="1"/>
                  </a:moveTo>
                  <a:cubicBezTo>
                    <a:pt x="5509" y="1"/>
                    <a:pt x="5486" y="8"/>
                    <a:pt x="5466" y="26"/>
                  </a:cubicBezTo>
                  <a:cubicBezTo>
                    <a:pt x="5064" y="428"/>
                    <a:pt x="4648" y="541"/>
                    <a:pt x="4220" y="541"/>
                  </a:cubicBezTo>
                  <a:cubicBezTo>
                    <a:pt x="3667" y="541"/>
                    <a:pt x="3095" y="352"/>
                    <a:pt x="2510" y="352"/>
                  </a:cubicBezTo>
                  <a:cubicBezTo>
                    <a:pt x="2447" y="352"/>
                    <a:pt x="2385" y="354"/>
                    <a:pt x="2323" y="359"/>
                  </a:cubicBezTo>
                  <a:cubicBezTo>
                    <a:pt x="1561" y="418"/>
                    <a:pt x="918" y="823"/>
                    <a:pt x="180" y="954"/>
                  </a:cubicBezTo>
                  <a:cubicBezTo>
                    <a:pt x="1" y="978"/>
                    <a:pt x="72" y="1216"/>
                    <a:pt x="215" y="1228"/>
                  </a:cubicBezTo>
                  <a:cubicBezTo>
                    <a:pt x="292" y="1238"/>
                    <a:pt x="365" y="1243"/>
                    <a:pt x="436" y="1243"/>
                  </a:cubicBezTo>
                  <a:cubicBezTo>
                    <a:pt x="787" y="1243"/>
                    <a:pt x="1085" y="1131"/>
                    <a:pt x="1442" y="1002"/>
                  </a:cubicBezTo>
                  <a:cubicBezTo>
                    <a:pt x="1829" y="859"/>
                    <a:pt x="2171" y="812"/>
                    <a:pt x="2509" y="812"/>
                  </a:cubicBezTo>
                  <a:cubicBezTo>
                    <a:pt x="2931" y="812"/>
                    <a:pt x="3346" y="884"/>
                    <a:pt x="3835" y="930"/>
                  </a:cubicBezTo>
                  <a:cubicBezTo>
                    <a:pt x="3905" y="938"/>
                    <a:pt x="3976" y="942"/>
                    <a:pt x="4048" y="942"/>
                  </a:cubicBezTo>
                  <a:cubicBezTo>
                    <a:pt x="4661" y="942"/>
                    <a:pt x="5279" y="667"/>
                    <a:pt x="5621" y="145"/>
                  </a:cubicBezTo>
                  <a:cubicBezTo>
                    <a:pt x="5666" y="73"/>
                    <a:pt x="5602" y="1"/>
                    <a:pt x="55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-2048137" y="1699729"/>
              <a:ext cx="643013" cy="129823"/>
            </a:xfrm>
            <a:custGeom>
              <a:avLst/>
              <a:gdLst/>
              <a:ahLst/>
              <a:cxnLst/>
              <a:rect l="l" t="t" r="r" b="b"/>
              <a:pathLst>
                <a:path w="6112" h="1234" extrusionOk="0">
                  <a:moveTo>
                    <a:pt x="5983" y="1"/>
                  </a:moveTo>
                  <a:cubicBezTo>
                    <a:pt x="5966" y="1"/>
                    <a:pt x="5948" y="6"/>
                    <a:pt x="5930" y="17"/>
                  </a:cubicBezTo>
                  <a:cubicBezTo>
                    <a:pt x="5513" y="326"/>
                    <a:pt x="5132" y="683"/>
                    <a:pt x="4608" y="779"/>
                  </a:cubicBezTo>
                  <a:cubicBezTo>
                    <a:pt x="4500" y="801"/>
                    <a:pt x="4395" y="810"/>
                    <a:pt x="4292" y="810"/>
                  </a:cubicBezTo>
                  <a:cubicBezTo>
                    <a:pt x="3725" y="810"/>
                    <a:pt x="3222" y="520"/>
                    <a:pt x="2668" y="410"/>
                  </a:cubicBezTo>
                  <a:cubicBezTo>
                    <a:pt x="2358" y="350"/>
                    <a:pt x="2045" y="321"/>
                    <a:pt x="1733" y="321"/>
                  </a:cubicBezTo>
                  <a:cubicBezTo>
                    <a:pt x="1170" y="321"/>
                    <a:pt x="609" y="416"/>
                    <a:pt x="72" y="600"/>
                  </a:cubicBezTo>
                  <a:cubicBezTo>
                    <a:pt x="1" y="624"/>
                    <a:pt x="13" y="743"/>
                    <a:pt x="96" y="743"/>
                  </a:cubicBezTo>
                  <a:cubicBezTo>
                    <a:pt x="534" y="737"/>
                    <a:pt x="976" y="710"/>
                    <a:pt x="1416" y="710"/>
                  </a:cubicBezTo>
                  <a:cubicBezTo>
                    <a:pt x="1800" y="710"/>
                    <a:pt x="2183" y="730"/>
                    <a:pt x="2561" y="802"/>
                  </a:cubicBezTo>
                  <a:cubicBezTo>
                    <a:pt x="3108" y="922"/>
                    <a:pt x="3620" y="1207"/>
                    <a:pt x="4180" y="1231"/>
                  </a:cubicBezTo>
                  <a:cubicBezTo>
                    <a:pt x="4211" y="1233"/>
                    <a:pt x="4242" y="1233"/>
                    <a:pt x="4273" y="1233"/>
                  </a:cubicBezTo>
                  <a:cubicBezTo>
                    <a:pt x="5025" y="1233"/>
                    <a:pt x="5730" y="823"/>
                    <a:pt x="6073" y="160"/>
                  </a:cubicBezTo>
                  <a:cubicBezTo>
                    <a:pt x="6112" y="92"/>
                    <a:pt x="6056" y="1"/>
                    <a:pt x="59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-3206478" y="1666959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0" y="1"/>
                  </a:moveTo>
                  <a:cubicBezTo>
                    <a:pt x="352" y="1"/>
                    <a:pt x="245" y="43"/>
                    <a:pt x="167" y="126"/>
                  </a:cubicBezTo>
                  <a:cubicBezTo>
                    <a:pt x="0" y="293"/>
                    <a:pt x="0" y="555"/>
                    <a:pt x="167" y="721"/>
                  </a:cubicBezTo>
                  <a:cubicBezTo>
                    <a:pt x="245" y="805"/>
                    <a:pt x="352" y="846"/>
                    <a:pt x="460" y="846"/>
                  </a:cubicBezTo>
                  <a:cubicBezTo>
                    <a:pt x="569" y="846"/>
                    <a:pt x="679" y="805"/>
                    <a:pt x="762" y="721"/>
                  </a:cubicBezTo>
                  <a:cubicBezTo>
                    <a:pt x="929" y="555"/>
                    <a:pt x="929" y="293"/>
                    <a:pt x="762" y="126"/>
                  </a:cubicBezTo>
                  <a:cubicBezTo>
                    <a:pt x="679" y="43"/>
                    <a:pt x="569" y="1"/>
                    <a:pt x="4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-3210265" y="1914719"/>
              <a:ext cx="97841" cy="89319"/>
            </a:xfrm>
            <a:custGeom>
              <a:avLst/>
              <a:gdLst/>
              <a:ahLst/>
              <a:cxnLst/>
              <a:rect l="l" t="t" r="r" b="b"/>
              <a:pathLst>
                <a:path w="930" h="849" extrusionOk="0">
                  <a:moveTo>
                    <a:pt x="465" y="0"/>
                  </a:moveTo>
                  <a:cubicBezTo>
                    <a:pt x="358" y="0"/>
                    <a:pt x="251" y="39"/>
                    <a:pt x="167" y="116"/>
                  </a:cubicBezTo>
                  <a:cubicBezTo>
                    <a:pt x="1" y="283"/>
                    <a:pt x="1" y="557"/>
                    <a:pt x="167" y="724"/>
                  </a:cubicBezTo>
                  <a:cubicBezTo>
                    <a:pt x="251" y="807"/>
                    <a:pt x="358" y="849"/>
                    <a:pt x="465" y="849"/>
                  </a:cubicBezTo>
                  <a:cubicBezTo>
                    <a:pt x="572" y="849"/>
                    <a:pt x="679" y="807"/>
                    <a:pt x="763" y="724"/>
                  </a:cubicBezTo>
                  <a:cubicBezTo>
                    <a:pt x="929" y="557"/>
                    <a:pt x="929" y="283"/>
                    <a:pt x="763" y="116"/>
                  </a:cubicBezTo>
                  <a:cubicBezTo>
                    <a:pt x="679" y="39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" name="Google Shape;80;p2"/>
          <p:cNvGrpSpPr/>
          <p:nvPr/>
        </p:nvGrpSpPr>
        <p:grpSpPr>
          <a:xfrm rot="-1988033">
            <a:off x="-59942" y="3506919"/>
            <a:ext cx="2539136" cy="2539136"/>
            <a:chOff x="-3478625" y="372449"/>
            <a:chExt cx="2539123" cy="2539123"/>
          </a:xfrm>
        </p:grpSpPr>
        <p:sp>
          <p:nvSpPr>
            <p:cNvPr id="81" name="Google Shape;81;p2"/>
            <p:cNvSpPr/>
            <p:nvPr/>
          </p:nvSpPr>
          <p:spPr>
            <a:xfrm>
              <a:off x="-3478625" y="372449"/>
              <a:ext cx="2539123" cy="2539123"/>
            </a:xfrm>
            <a:custGeom>
              <a:avLst/>
              <a:gdLst/>
              <a:ahLst/>
              <a:cxnLst/>
              <a:rect l="l" t="t" r="r" b="b"/>
              <a:pathLst>
                <a:path w="24135" h="24135" extrusionOk="0">
                  <a:moveTo>
                    <a:pt x="13752" y="0"/>
                  </a:moveTo>
                  <a:lnTo>
                    <a:pt x="1" y="13752"/>
                  </a:lnTo>
                  <a:lnTo>
                    <a:pt x="10383" y="24134"/>
                  </a:lnTo>
                  <a:lnTo>
                    <a:pt x="24135" y="10382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-2991310" y="1532978"/>
              <a:ext cx="97735" cy="89003"/>
            </a:xfrm>
            <a:custGeom>
              <a:avLst/>
              <a:gdLst/>
              <a:ahLst/>
              <a:cxnLst/>
              <a:rect l="l" t="t" r="r" b="b"/>
              <a:pathLst>
                <a:path w="929" h="846" extrusionOk="0">
                  <a:moveTo>
                    <a:pt x="465" y="0"/>
                  </a:moveTo>
                  <a:cubicBezTo>
                    <a:pt x="357" y="0"/>
                    <a:pt x="250" y="42"/>
                    <a:pt x="167" y="125"/>
                  </a:cubicBezTo>
                  <a:cubicBezTo>
                    <a:pt x="0" y="292"/>
                    <a:pt x="0" y="554"/>
                    <a:pt x="167" y="721"/>
                  </a:cubicBezTo>
                  <a:cubicBezTo>
                    <a:pt x="250" y="804"/>
                    <a:pt x="357" y="846"/>
                    <a:pt x="465" y="846"/>
                  </a:cubicBezTo>
                  <a:cubicBezTo>
                    <a:pt x="572" y="846"/>
                    <a:pt x="679" y="804"/>
                    <a:pt x="762" y="721"/>
                  </a:cubicBezTo>
                  <a:cubicBezTo>
                    <a:pt x="929" y="554"/>
                    <a:pt x="929" y="292"/>
                    <a:pt x="762" y="125"/>
                  </a:cubicBezTo>
                  <a:cubicBezTo>
                    <a:pt x="679" y="42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-2998885" y="1288058"/>
              <a:ext cx="94053" cy="88477"/>
            </a:xfrm>
            <a:custGeom>
              <a:avLst/>
              <a:gdLst/>
              <a:ahLst/>
              <a:cxnLst/>
              <a:rect l="l" t="t" r="r" b="b"/>
              <a:pathLst>
                <a:path w="894" h="841" extrusionOk="0">
                  <a:moveTo>
                    <a:pt x="501" y="1"/>
                  </a:moveTo>
                  <a:lnTo>
                    <a:pt x="1" y="489"/>
                  </a:lnTo>
                  <a:cubicBezTo>
                    <a:pt x="25" y="572"/>
                    <a:pt x="60" y="655"/>
                    <a:pt x="120" y="715"/>
                  </a:cubicBezTo>
                  <a:cubicBezTo>
                    <a:pt x="203" y="798"/>
                    <a:pt x="313" y="840"/>
                    <a:pt x="424" y="840"/>
                  </a:cubicBezTo>
                  <a:cubicBezTo>
                    <a:pt x="534" y="840"/>
                    <a:pt x="644" y="798"/>
                    <a:pt x="727" y="715"/>
                  </a:cubicBezTo>
                  <a:cubicBezTo>
                    <a:pt x="894" y="548"/>
                    <a:pt x="894" y="286"/>
                    <a:pt x="727" y="120"/>
                  </a:cubicBezTo>
                  <a:cubicBezTo>
                    <a:pt x="656" y="48"/>
                    <a:pt x="572" y="13"/>
                    <a:pt x="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-2749547" y="1291214"/>
              <a:ext cx="98998" cy="89003"/>
            </a:xfrm>
            <a:custGeom>
              <a:avLst/>
              <a:gdLst/>
              <a:ahLst/>
              <a:cxnLst/>
              <a:rect l="l" t="t" r="r" b="b"/>
              <a:pathLst>
                <a:path w="941" h="846" extrusionOk="0">
                  <a:moveTo>
                    <a:pt x="470" y="0"/>
                  </a:moveTo>
                  <a:cubicBezTo>
                    <a:pt x="360" y="0"/>
                    <a:pt x="250" y="42"/>
                    <a:pt x="167" y="125"/>
                  </a:cubicBezTo>
                  <a:cubicBezTo>
                    <a:pt x="0" y="280"/>
                    <a:pt x="0" y="554"/>
                    <a:pt x="167" y="721"/>
                  </a:cubicBezTo>
                  <a:cubicBezTo>
                    <a:pt x="250" y="804"/>
                    <a:pt x="360" y="846"/>
                    <a:pt x="470" y="846"/>
                  </a:cubicBezTo>
                  <a:cubicBezTo>
                    <a:pt x="581" y="846"/>
                    <a:pt x="691" y="804"/>
                    <a:pt x="774" y="721"/>
                  </a:cubicBezTo>
                  <a:cubicBezTo>
                    <a:pt x="941" y="554"/>
                    <a:pt x="941" y="280"/>
                    <a:pt x="774" y="125"/>
                  </a:cubicBezTo>
                  <a:cubicBezTo>
                    <a:pt x="691" y="42"/>
                    <a:pt x="581" y="0"/>
                    <a:pt x="4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-2734502" y="1023780"/>
              <a:ext cx="94053" cy="88372"/>
            </a:xfrm>
            <a:custGeom>
              <a:avLst/>
              <a:gdLst/>
              <a:ahLst/>
              <a:cxnLst/>
              <a:rect l="l" t="t" r="r" b="b"/>
              <a:pathLst>
                <a:path w="894" h="840" extrusionOk="0">
                  <a:moveTo>
                    <a:pt x="500" y="0"/>
                  </a:moveTo>
                  <a:lnTo>
                    <a:pt x="0" y="489"/>
                  </a:lnTo>
                  <a:cubicBezTo>
                    <a:pt x="24" y="572"/>
                    <a:pt x="60" y="655"/>
                    <a:pt x="119" y="715"/>
                  </a:cubicBezTo>
                  <a:cubicBezTo>
                    <a:pt x="202" y="798"/>
                    <a:pt x="313" y="840"/>
                    <a:pt x="423" y="840"/>
                  </a:cubicBezTo>
                  <a:cubicBezTo>
                    <a:pt x="533" y="840"/>
                    <a:pt x="643" y="798"/>
                    <a:pt x="726" y="715"/>
                  </a:cubicBezTo>
                  <a:cubicBezTo>
                    <a:pt x="893" y="548"/>
                    <a:pt x="893" y="286"/>
                    <a:pt x="726" y="119"/>
                  </a:cubicBezTo>
                  <a:cubicBezTo>
                    <a:pt x="655" y="48"/>
                    <a:pt x="583" y="12"/>
                    <a:pt x="5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-2484006" y="1025674"/>
              <a:ext cx="97735" cy="90266"/>
            </a:xfrm>
            <a:custGeom>
              <a:avLst/>
              <a:gdLst/>
              <a:ahLst/>
              <a:cxnLst/>
              <a:rect l="l" t="t" r="r" b="b"/>
              <a:pathLst>
                <a:path w="929" h="858" extrusionOk="0">
                  <a:moveTo>
                    <a:pt x="459" y="0"/>
                  </a:moveTo>
                  <a:cubicBezTo>
                    <a:pt x="349" y="0"/>
                    <a:pt x="238" y="42"/>
                    <a:pt x="155" y="125"/>
                  </a:cubicBezTo>
                  <a:cubicBezTo>
                    <a:pt x="0" y="292"/>
                    <a:pt x="0" y="566"/>
                    <a:pt x="155" y="733"/>
                  </a:cubicBezTo>
                  <a:cubicBezTo>
                    <a:pt x="238" y="816"/>
                    <a:pt x="349" y="858"/>
                    <a:pt x="459" y="858"/>
                  </a:cubicBezTo>
                  <a:cubicBezTo>
                    <a:pt x="569" y="858"/>
                    <a:pt x="679" y="816"/>
                    <a:pt x="762" y="733"/>
                  </a:cubicBezTo>
                  <a:cubicBezTo>
                    <a:pt x="929" y="566"/>
                    <a:pt x="929" y="292"/>
                    <a:pt x="762" y="125"/>
                  </a:cubicBezTo>
                  <a:cubicBezTo>
                    <a:pt x="679" y="42"/>
                    <a:pt x="569" y="0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-2500313" y="789486"/>
              <a:ext cx="92791" cy="88477"/>
            </a:xfrm>
            <a:custGeom>
              <a:avLst/>
              <a:gdLst/>
              <a:ahLst/>
              <a:cxnLst/>
              <a:rect l="l" t="t" r="r" b="b"/>
              <a:pathLst>
                <a:path w="882" h="841" extrusionOk="0">
                  <a:moveTo>
                    <a:pt x="489" y="1"/>
                  </a:moveTo>
                  <a:lnTo>
                    <a:pt x="1" y="489"/>
                  </a:lnTo>
                  <a:cubicBezTo>
                    <a:pt x="12" y="572"/>
                    <a:pt x="60" y="656"/>
                    <a:pt x="120" y="715"/>
                  </a:cubicBezTo>
                  <a:cubicBezTo>
                    <a:pt x="203" y="799"/>
                    <a:pt x="313" y="840"/>
                    <a:pt x="422" y="840"/>
                  </a:cubicBezTo>
                  <a:cubicBezTo>
                    <a:pt x="530" y="840"/>
                    <a:pt x="638" y="799"/>
                    <a:pt x="715" y="715"/>
                  </a:cubicBezTo>
                  <a:cubicBezTo>
                    <a:pt x="882" y="549"/>
                    <a:pt x="882" y="287"/>
                    <a:pt x="715" y="120"/>
                  </a:cubicBezTo>
                  <a:cubicBezTo>
                    <a:pt x="655" y="60"/>
                    <a:pt x="572" y="13"/>
                    <a:pt x="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-2247292" y="792011"/>
              <a:ext cx="90266" cy="89109"/>
            </a:xfrm>
            <a:custGeom>
              <a:avLst/>
              <a:gdLst/>
              <a:ahLst/>
              <a:cxnLst/>
              <a:rect l="l" t="t" r="r" b="b"/>
              <a:pathLst>
                <a:path w="858" h="847" extrusionOk="0">
                  <a:moveTo>
                    <a:pt x="429" y="1"/>
                  </a:moveTo>
                  <a:cubicBezTo>
                    <a:pt x="191" y="1"/>
                    <a:pt x="1" y="191"/>
                    <a:pt x="1" y="429"/>
                  </a:cubicBezTo>
                  <a:cubicBezTo>
                    <a:pt x="1" y="668"/>
                    <a:pt x="191" y="846"/>
                    <a:pt x="429" y="846"/>
                  </a:cubicBezTo>
                  <a:cubicBezTo>
                    <a:pt x="667" y="846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-2236035" y="525208"/>
              <a:ext cx="94053" cy="88477"/>
            </a:xfrm>
            <a:custGeom>
              <a:avLst/>
              <a:gdLst/>
              <a:ahLst/>
              <a:cxnLst/>
              <a:rect l="l" t="t" r="r" b="b"/>
              <a:pathLst>
                <a:path w="894" h="841" extrusionOk="0">
                  <a:moveTo>
                    <a:pt x="501" y="1"/>
                  </a:moveTo>
                  <a:lnTo>
                    <a:pt x="1" y="489"/>
                  </a:lnTo>
                  <a:cubicBezTo>
                    <a:pt x="13" y="572"/>
                    <a:pt x="60" y="656"/>
                    <a:pt x="120" y="715"/>
                  </a:cubicBezTo>
                  <a:cubicBezTo>
                    <a:pt x="203" y="798"/>
                    <a:pt x="313" y="840"/>
                    <a:pt x="423" y="840"/>
                  </a:cubicBezTo>
                  <a:cubicBezTo>
                    <a:pt x="534" y="840"/>
                    <a:pt x="644" y="798"/>
                    <a:pt x="727" y="715"/>
                  </a:cubicBezTo>
                  <a:cubicBezTo>
                    <a:pt x="894" y="548"/>
                    <a:pt x="894" y="286"/>
                    <a:pt x="727" y="120"/>
                  </a:cubicBezTo>
                  <a:cubicBezTo>
                    <a:pt x="656" y="48"/>
                    <a:pt x="572" y="13"/>
                    <a:pt x="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-1986697" y="528364"/>
              <a:ext cx="97735" cy="89003"/>
            </a:xfrm>
            <a:custGeom>
              <a:avLst/>
              <a:gdLst/>
              <a:ahLst/>
              <a:cxnLst/>
              <a:rect l="l" t="t" r="r" b="b"/>
              <a:pathLst>
                <a:path w="929" h="846" extrusionOk="0">
                  <a:moveTo>
                    <a:pt x="470" y="1"/>
                  </a:moveTo>
                  <a:cubicBezTo>
                    <a:pt x="360" y="1"/>
                    <a:pt x="250" y="42"/>
                    <a:pt x="167" y="126"/>
                  </a:cubicBezTo>
                  <a:cubicBezTo>
                    <a:pt x="0" y="280"/>
                    <a:pt x="0" y="554"/>
                    <a:pt x="167" y="721"/>
                  </a:cubicBezTo>
                  <a:cubicBezTo>
                    <a:pt x="250" y="804"/>
                    <a:pt x="360" y="846"/>
                    <a:pt x="470" y="846"/>
                  </a:cubicBezTo>
                  <a:cubicBezTo>
                    <a:pt x="581" y="846"/>
                    <a:pt x="691" y="804"/>
                    <a:pt x="774" y="721"/>
                  </a:cubicBezTo>
                  <a:cubicBezTo>
                    <a:pt x="929" y="554"/>
                    <a:pt x="929" y="280"/>
                    <a:pt x="774" y="126"/>
                  </a:cubicBezTo>
                  <a:cubicBezTo>
                    <a:pt x="691" y="42"/>
                    <a:pt x="581" y="1"/>
                    <a:pt x="4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-2995098" y="2059008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71" y="1"/>
                  </a:moveTo>
                  <a:cubicBezTo>
                    <a:pt x="361" y="1"/>
                    <a:pt x="251" y="43"/>
                    <a:pt x="167" y="126"/>
                  </a:cubicBezTo>
                  <a:cubicBezTo>
                    <a:pt x="1" y="281"/>
                    <a:pt x="1" y="555"/>
                    <a:pt x="167" y="721"/>
                  </a:cubicBezTo>
                  <a:cubicBezTo>
                    <a:pt x="251" y="805"/>
                    <a:pt x="361" y="846"/>
                    <a:pt x="471" y="846"/>
                  </a:cubicBezTo>
                  <a:cubicBezTo>
                    <a:pt x="581" y="846"/>
                    <a:pt x="691" y="805"/>
                    <a:pt x="774" y="721"/>
                  </a:cubicBezTo>
                  <a:cubicBezTo>
                    <a:pt x="929" y="555"/>
                    <a:pt x="929" y="281"/>
                    <a:pt x="774" y="126"/>
                  </a:cubicBezTo>
                  <a:cubicBezTo>
                    <a:pt x="691" y="43"/>
                    <a:pt x="581" y="1"/>
                    <a:pt x="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-2985103" y="1790943"/>
              <a:ext cx="99103" cy="89109"/>
            </a:xfrm>
            <a:custGeom>
              <a:avLst/>
              <a:gdLst/>
              <a:ahLst/>
              <a:cxnLst/>
              <a:rect l="l" t="t" r="r" b="b"/>
              <a:pathLst>
                <a:path w="942" h="847" extrusionOk="0">
                  <a:moveTo>
                    <a:pt x="471" y="1"/>
                  </a:moveTo>
                  <a:cubicBezTo>
                    <a:pt x="361" y="1"/>
                    <a:pt x="251" y="43"/>
                    <a:pt x="168" y="126"/>
                  </a:cubicBezTo>
                  <a:cubicBezTo>
                    <a:pt x="1" y="293"/>
                    <a:pt x="1" y="555"/>
                    <a:pt x="168" y="721"/>
                  </a:cubicBezTo>
                  <a:cubicBezTo>
                    <a:pt x="251" y="805"/>
                    <a:pt x="361" y="846"/>
                    <a:pt x="471" y="846"/>
                  </a:cubicBezTo>
                  <a:cubicBezTo>
                    <a:pt x="581" y="846"/>
                    <a:pt x="691" y="805"/>
                    <a:pt x="775" y="721"/>
                  </a:cubicBezTo>
                  <a:cubicBezTo>
                    <a:pt x="941" y="555"/>
                    <a:pt x="941" y="293"/>
                    <a:pt x="775" y="126"/>
                  </a:cubicBezTo>
                  <a:cubicBezTo>
                    <a:pt x="691" y="43"/>
                    <a:pt x="581" y="1"/>
                    <a:pt x="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-2730820" y="1793468"/>
              <a:ext cx="99103" cy="90371"/>
            </a:xfrm>
            <a:custGeom>
              <a:avLst/>
              <a:gdLst/>
              <a:ahLst/>
              <a:cxnLst/>
              <a:rect l="l" t="t" r="r" b="b"/>
              <a:pathLst>
                <a:path w="942" h="859" extrusionOk="0">
                  <a:moveTo>
                    <a:pt x="471" y="1"/>
                  </a:moveTo>
                  <a:cubicBezTo>
                    <a:pt x="361" y="1"/>
                    <a:pt x="251" y="42"/>
                    <a:pt x="167" y="126"/>
                  </a:cubicBezTo>
                  <a:cubicBezTo>
                    <a:pt x="1" y="292"/>
                    <a:pt x="1" y="566"/>
                    <a:pt x="167" y="733"/>
                  </a:cubicBezTo>
                  <a:cubicBezTo>
                    <a:pt x="251" y="816"/>
                    <a:pt x="361" y="858"/>
                    <a:pt x="471" y="858"/>
                  </a:cubicBezTo>
                  <a:cubicBezTo>
                    <a:pt x="581" y="858"/>
                    <a:pt x="691" y="816"/>
                    <a:pt x="775" y="733"/>
                  </a:cubicBezTo>
                  <a:cubicBezTo>
                    <a:pt x="941" y="566"/>
                    <a:pt x="941" y="292"/>
                    <a:pt x="775" y="126"/>
                  </a:cubicBezTo>
                  <a:cubicBezTo>
                    <a:pt x="691" y="42"/>
                    <a:pt x="581" y="1"/>
                    <a:pt x="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-2742077" y="1548022"/>
              <a:ext cx="97841" cy="89319"/>
            </a:xfrm>
            <a:custGeom>
              <a:avLst/>
              <a:gdLst/>
              <a:ahLst/>
              <a:cxnLst/>
              <a:rect l="l" t="t" r="r" b="b"/>
              <a:pathLst>
                <a:path w="930" h="849" extrusionOk="0">
                  <a:moveTo>
                    <a:pt x="465" y="0"/>
                  </a:moveTo>
                  <a:cubicBezTo>
                    <a:pt x="358" y="0"/>
                    <a:pt x="251" y="42"/>
                    <a:pt x="167" y="125"/>
                  </a:cubicBezTo>
                  <a:cubicBezTo>
                    <a:pt x="1" y="292"/>
                    <a:pt x="1" y="566"/>
                    <a:pt x="167" y="732"/>
                  </a:cubicBezTo>
                  <a:cubicBezTo>
                    <a:pt x="251" y="810"/>
                    <a:pt x="358" y="848"/>
                    <a:pt x="465" y="848"/>
                  </a:cubicBezTo>
                  <a:cubicBezTo>
                    <a:pt x="572" y="848"/>
                    <a:pt x="679" y="810"/>
                    <a:pt x="763" y="732"/>
                  </a:cubicBezTo>
                  <a:cubicBezTo>
                    <a:pt x="929" y="566"/>
                    <a:pt x="929" y="292"/>
                    <a:pt x="763" y="125"/>
                  </a:cubicBezTo>
                  <a:cubicBezTo>
                    <a:pt x="679" y="42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-2487794" y="1551704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5" y="1"/>
                  </a:moveTo>
                  <a:cubicBezTo>
                    <a:pt x="358" y="1"/>
                    <a:pt x="251" y="43"/>
                    <a:pt x="167" y="126"/>
                  </a:cubicBezTo>
                  <a:cubicBezTo>
                    <a:pt x="1" y="293"/>
                    <a:pt x="1" y="555"/>
                    <a:pt x="167" y="721"/>
                  </a:cubicBezTo>
                  <a:cubicBezTo>
                    <a:pt x="251" y="805"/>
                    <a:pt x="358" y="846"/>
                    <a:pt x="465" y="846"/>
                  </a:cubicBezTo>
                  <a:cubicBezTo>
                    <a:pt x="572" y="846"/>
                    <a:pt x="679" y="805"/>
                    <a:pt x="763" y="721"/>
                  </a:cubicBezTo>
                  <a:cubicBezTo>
                    <a:pt x="929" y="555"/>
                    <a:pt x="929" y="293"/>
                    <a:pt x="763" y="126"/>
                  </a:cubicBezTo>
                  <a:cubicBezTo>
                    <a:pt x="679" y="43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-2477799" y="1283639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5" y="1"/>
                  </a:moveTo>
                  <a:cubicBezTo>
                    <a:pt x="358" y="1"/>
                    <a:pt x="251" y="43"/>
                    <a:pt x="168" y="126"/>
                  </a:cubicBezTo>
                  <a:cubicBezTo>
                    <a:pt x="1" y="293"/>
                    <a:pt x="1" y="567"/>
                    <a:pt x="168" y="721"/>
                  </a:cubicBezTo>
                  <a:cubicBezTo>
                    <a:pt x="251" y="805"/>
                    <a:pt x="358" y="846"/>
                    <a:pt x="465" y="846"/>
                  </a:cubicBezTo>
                  <a:cubicBezTo>
                    <a:pt x="572" y="846"/>
                    <a:pt x="680" y="805"/>
                    <a:pt x="763" y="721"/>
                  </a:cubicBezTo>
                  <a:cubicBezTo>
                    <a:pt x="930" y="567"/>
                    <a:pt x="930" y="293"/>
                    <a:pt x="763" y="126"/>
                  </a:cubicBezTo>
                  <a:cubicBezTo>
                    <a:pt x="680" y="43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-2223516" y="1287427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5" y="1"/>
                  </a:moveTo>
                  <a:cubicBezTo>
                    <a:pt x="358" y="1"/>
                    <a:pt x="251" y="42"/>
                    <a:pt x="168" y="126"/>
                  </a:cubicBezTo>
                  <a:cubicBezTo>
                    <a:pt x="1" y="292"/>
                    <a:pt x="1" y="554"/>
                    <a:pt x="168" y="721"/>
                  </a:cubicBezTo>
                  <a:cubicBezTo>
                    <a:pt x="251" y="804"/>
                    <a:pt x="358" y="846"/>
                    <a:pt x="465" y="846"/>
                  </a:cubicBezTo>
                  <a:cubicBezTo>
                    <a:pt x="572" y="846"/>
                    <a:pt x="679" y="804"/>
                    <a:pt x="763" y="721"/>
                  </a:cubicBezTo>
                  <a:cubicBezTo>
                    <a:pt x="930" y="554"/>
                    <a:pt x="930" y="292"/>
                    <a:pt x="763" y="126"/>
                  </a:cubicBezTo>
                  <a:cubicBezTo>
                    <a:pt x="679" y="42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-2243505" y="1050397"/>
              <a:ext cx="97735" cy="89319"/>
            </a:xfrm>
            <a:custGeom>
              <a:avLst/>
              <a:gdLst/>
              <a:ahLst/>
              <a:cxnLst/>
              <a:rect l="l" t="t" r="r" b="b"/>
              <a:pathLst>
                <a:path w="929" h="849" extrusionOk="0">
                  <a:moveTo>
                    <a:pt x="460" y="0"/>
                  </a:moveTo>
                  <a:cubicBezTo>
                    <a:pt x="352" y="0"/>
                    <a:pt x="244" y="39"/>
                    <a:pt x="167" y="117"/>
                  </a:cubicBezTo>
                  <a:cubicBezTo>
                    <a:pt x="0" y="283"/>
                    <a:pt x="0" y="557"/>
                    <a:pt x="167" y="724"/>
                  </a:cubicBezTo>
                  <a:cubicBezTo>
                    <a:pt x="244" y="807"/>
                    <a:pt x="352" y="849"/>
                    <a:pt x="460" y="849"/>
                  </a:cubicBezTo>
                  <a:cubicBezTo>
                    <a:pt x="569" y="849"/>
                    <a:pt x="679" y="807"/>
                    <a:pt x="762" y="724"/>
                  </a:cubicBezTo>
                  <a:cubicBezTo>
                    <a:pt x="929" y="557"/>
                    <a:pt x="929" y="283"/>
                    <a:pt x="762" y="117"/>
                  </a:cubicBezTo>
                  <a:cubicBezTo>
                    <a:pt x="679" y="39"/>
                    <a:pt x="569" y="0"/>
                    <a:pt x="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-1990484" y="1053238"/>
              <a:ext cx="98998" cy="89319"/>
            </a:xfrm>
            <a:custGeom>
              <a:avLst/>
              <a:gdLst/>
              <a:ahLst/>
              <a:cxnLst/>
              <a:rect l="l" t="t" r="r" b="b"/>
              <a:pathLst>
                <a:path w="941" h="849" extrusionOk="0">
                  <a:moveTo>
                    <a:pt x="471" y="0"/>
                  </a:moveTo>
                  <a:cubicBezTo>
                    <a:pt x="361" y="0"/>
                    <a:pt x="250" y="42"/>
                    <a:pt x="167" y="125"/>
                  </a:cubicBezTo>
                  <a:cubicBezTo>
                    <a:pt x="0" y="292"/>
                    <a:pt x="0" y="566"/>
                    <a:pt x="167" y="732"/>
                  </a:cubicBezTo>
                  <a:cubicBezTo>
                    <a:pt x="250" y="810"/>
                    <a:pt x="361" y="849"/>
                    <a:pt x="471" y="849"/>
                  </a:cubicBezTo>
                  <a:cubicBezTo>
                    <a:pt x="581" y="849"/>
                    <a:pt x="691" y="810"/>
                    <a:pt x="774" y="732"/>
                  </a:cubicBezTo>
                  <a:cubicBezTo>
                    <a:pt x="941" y="566"/>
                    <a:pt x="941" y="292"/>
                    <a:pt x="774" y="125"/>
                  </a:cubicBezTo>
                  <a:cubicBezTo>
                    <a:pt x="691" y="42"/>
                    <a:pt x="581" y="0"/>
                    <a:pt x="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-1979227" y="785172"/>
              <a:ext cx="97841" cy="90266"/>
            </a:xfrm>
            <a:custGeom>
              <a:avLst/>
              <a:gdLst/>
              <a:ahLst/>
              <a:cxnLst/>
              <a:rect l="l" t="t" r="r" b="b"/>
              <a:pathLst>
                <a:path w="930" h="858" extrusionOk="0">
                  <a:moveTo>
                    <a:pt x="460" y="0"/>
                  </a:moveTo>
                  <a:cubicBezTo>
                    <a:pt x="352" y="0"/>
                    <a:pt x="245" y="42"/>
                    <a:pt x="167" y="125"/>
                  </a:cubicBezTo>
                  <a:cubicBezTo>
                    <a:pt x="1" y="292"/>
                    <a:pt x="1" y="566"/>
                    <a:pt x="167" y="733"/>
                  </a:cubicBezTo>
                  <a:cubicBezTo>
                    <a:pt x="251" y="816"/>
                    <a:pt x="358" y="858"/>
                    <a:pt x="465" y="858"/>
                  </a:cubicBezTo>
                  <a:cubicBezTo>
                    <a:pt x="572" y="858"/>
                    <a:pt x="679" y="816"/>
                    <a:pt x="763" y="733"/>
                  </a:cubicBezTo>
                  <a:cubicBezTo>
                    <a:pt x="929" y="566"/>
                    <a:pt x="929" y="292"/>
                    <a:pt x="763" y="125"/>
                  </a:cubicBezTo>
                  <a:cubicBezTo>
                    <a:pt x="679" y="42"/>
                    <a:pt x="569" y="0"/>
                    <a:pt x="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-1724944" y="788960"/>
              <a:ext cx="97841" cy="89003"/>
            </a:xfrm>
            <a:custGeom>
              <a:avLst/>
              <a:gdLst/>
              <a:ahLst/>
              <a:cxnLst/>
              <a:rect l="l" t="t" r="r" b="b"/>
              <a:pathLst>
                <a:path w="930" h="846" extrusionOk="0">
                  <a:moveTo>
                    <a:pt x="465" y="0"/>
                  </a:moveTo>
                  <a:cubicBezTo>
                    <a:pt x="358" y="0"/>
                    <a:pt x="251" y="42"/>
                    <a:pt x="167" y="125"/>
                  </a:cubicBezTo>
                  <a:cubicBezTo>
                    <a:pt x="1" y="292"/>
                    <a:pt x="1" y="566"/>
                    <a:pt x="167" y="720"/>
                  </a:cubicBezTo>
                  <a:cubicBezTo>
                    <a:pt x="251" y="804"/>
                    <a:pt x="358" y="845"/>
                    <a:pt x="465" y="845"/>
                  </a:cubicBezTo>
                  <a:cubicBezTo>
                    <a:pt x="572" y="845"/>
                    <a:pt x="679" y="804"/>
                    <a:pt x="763" y="720"/>
                  </a:cubicBezTo>
                  <a:cubicBezTo>
                    <a:pt x="929" y="566"/>
                    <a:pt x="929" y="292"/>
                    <a:pt x="763" y="125"/>
                  </a:cubicBezTo>
                  <a:cubicBezTo>
                    <a:pt x="679" y="42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-2983841" y="2302561"/>
              <a:ext cx="80271" cy="75432"/>
            </a:xfrm>
            <a:custGeom>
              <a:avLst/>
              <a:gdLst/>
              <a:ahLst/>
              <a:cxnLst/>
              <a:rect l="l" t="t" r="r" b="b"/>
              <a:pathLst>
                <a:path w="763" h="717" extrusionOk="0">
                  <a:moveTo>
                    <a:pt x="297" y="0"/>
                  </a:moveTo>
                  <a:cubicBezTo>
                    <a:pt x="193" y="0"/>
                    <a:pt x="88" y="39"/>
                    <a:pt x="1" y="121"/>
                  </a:cubicBezTo>
                  <a:lnTo>
                    <a:pt x="608" y="716"/>
                  </a:lnTo>
                  <a:cubicBezTo>
                    <a:pt x="763" y="549"/>
                    <a:pt x="763" y="287"/>
                    <a:pt x="596" y="121"/>
                  </a:cubicBezTo>
                  <a:cubicBezTo>
                    <a:pt x="511" y="42"/>
                    <a:pt x="405" y="0"/>
                    <a:pt x="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-2743339" y="2306453"/>
              <a:ext cx="89109" cy="89003"/>
            </a:xfrm>
            <a:custGeom>
              <a:avLst/>
              <a:gdLst/>
              <a:ahLst/>
              <a:cxnLst/>
              <a:rect l="l" t="t" r="r" b="b"/>
              <a:pathLst>
                <a:path w="847" h="846" extrusionOk="0">
                  <a:moveTo>
                    <a:pt x="429" y="0"/>
                  </a:moveTo>
                  <a:cubicBezTo>
                    <a:pt x="191" y="0"/>
                    <a:pt x="1" y="179"/>
                    <a:pt x="1" y="417"/>
                  </a:cubicBezTo>
                  <a:cubicBezTo>
                    <a:pt x="1" y="655"/>
                    <a:pt x="191" y="846"/>
                    <a:pt x="429" y="846"/>
                  </a:cubicBezTo>
                  <a:cubicBezTo>
                    <a:pt x="656" y="846"/>
                    <a:pt x="846" y="655"/>
                    <a:pt x="846" y="417"/>
                  </a:cubicBezTo>
                  <a:cubicBezTo>
                    <a:pt x="846" y="179"/>
                    <a:pt x="656" y="0"/>
                    <a:pt x="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-2737027" y="2037757"/>
              <a:ext cx="97735" cy="89319"/>
            </a:xfrm>
            <a:custGeom>
              <a:avLst/>
              <a:gdLst/>
              <a:ahLst/>
              <a:cxnLst/>
              <a:rect l="l" t="t" r="r" b="b"/>
              <a:pathLst>
                <a:path w="929" h="849" extrusionOk="0">
                  <a:moveTo>
                    <a:pt x="465" y="1"/>
                  </a:moveTo>
                  <a:cubicBezTo>
                    <a:pt x="357" y="1"/>
                    <a:pt x="250" y="42"/>
                    <a:pt x="167" y="126"/>
                  </a:cubicBezTo>
                  <a:cubicBezTo>
                    <a:pt x="0" y="292"/>
                    <a:pt x="0" y="566"/>
                    <a:pt x="167" y="733"/>
                  </a:cubicBezTo>
                  <a:cubicBezTo>
                    <a:pt x="250" y="810"/>
                    <a:pt x="357" y="849"/>
                    <a:pt x="465" y="849"/>
                  </a:cubicBezTo>
                  <a:cubicBezTo>
                    <a:pt x="572" y="849"/>
                    <a:pt x="679" y="810"/>
                    <a:pt x="762" y="733"/>
                  </a:cubicBezTo>
                  <a:cubicBezTo>
                    <a:pt x="929" y="566"/>
                    <a:pt x="929" y="292"/>
                    <a:pt x="762" y="126"/>
                  </a:cubicBezTo>
                  <a:cubicBezTo>
                    <a:pt x="679" y="42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-2482744" y="2041544"/>
              <a:ext cx="97735" cy="89003"/>
            </a:xfrm>
            <a:custGeom>
              <a:avLst/>
              <a:gdLst/>
              <a:ahLst/>
              <a:cxnLst/>
              <a:rect l="l" t="t" r="r" b="b"/>
              <a:pathLst>
                <a:path w="929" h="846" extrusionOk="0">
                  <a:moveTo>
                    <a:pt x="465" y="0"/>
                  </a:moveTo>
                  <a:cubicBezTo>
                    <a:pt x="357" y="0"/>
                    <a:pt x="250" y="42"/>
                    <a:pt x="167" y="125"/>
                  </a:cubicBezTo>
                  <a:cubicBezTo>
                    <a:pt x="0" y="292"/>
                    <a:pt x="0" y="554"/>
                    <a:pt x="167" y="721"/>
                  </a:cubicBezTo>
                  <a:cubicBezTo>
                    <a:pt x="250" y="804"/>
                    <a:pt x="357" y="846"/>
                    <a:pt x="465" y="846"/>
                  </a:cubicBezTo>
                  <a:cubicBezTo>
                    <a:pt x="572" y="846"/>
                    <a:pt x="679" y="804"/>
                    <a:pt x="762" y="721"/>
                  </a:cubicBezTo>
                  <a:cubicBezTo>
                    <a:pt x="929" y="554"/>
                    <a:pt x="929" y="292"/>
                    <a:pt x="762" y="125"/>
                  </a:cubicBezTo>
                  <a:cubicBezTo>
                    <a:pt x="679" y="42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-2495263" y="1795993"/>
              <a:ext cx="97735" cy="89003"/>
            </a:xfrm>
            <a:custGeom>
              <a:avLst/>
              <a:gdLst/>
              <a:ahLst/>
              <a:cxnLst/>
              <a:rect l="l" t="t" r="r" b="b"/>
              <a:pathLst>
                <a:path w="929" h="846" extrusionOk="0">
                  <a:moveTo>
                    <a:pt x="470" y="1"/>
                  </a:moveTo>
                  <a:cubicBezTo>
                    <a:pt x="360" y="1"/>
                    <a:pt x="250" y="42"/>
                    <a:pt x="167" y="126"/>
                  </a:cubicBezTo>
                  <a:cubicBezTo>
                    <a:pt x="0" y="292"/>
                    <a:pt x="0" y="554"/>
                    <a:pt x="167" y="721"/>
                  </a:cubicBezTo>
                  <a:cubicBezTo>
                    <a:pt x="250" y="804"/>
                    <a:pt x="360" y="846"/>
                    <a:pt x="470" y="846"/>
                  </a:cubicBezTo>
                  <a:cubicBezTo>
                    <a:pt x="581" y="846"/>
                    <a:pt x="691" y="804"/>
                    <a:pt x="774" y="721"/>
                  </a:cubicBezTo>
                  <a:cubicBezTo>
                    <a:pt x="929" y="554"/>
                    <a:pt x="929" y="292"/>
                    <a:pt x="774" y="126"/>
                  </a:cubicBezTo>
                  <a:cubicBezTo>
                    <a:pt x="691" y="42"/>
                    <a:pt x="581" y="1"/>
                    <a:pt x="4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-2236035" y="1799149"/>
              <a:ext cx="89109" cy="89003"/>
            </a:xfrm>
            <a:custGeom>
              <a:avLst/>
              <a:gdLst/>
              <a:ahLst/>
              <a:cxnLst/>
              <a:rect l="l" t="t" r="r" b="b"/>
              <a:pathLst>
                <a:path w="847" h="846" extrusionOk="0">
                  <a:moveTo>
                    <a:pt x="417" y="0"/>
                  </a:moveTo>
                  <a:cubicBezTo>
                    <a:pt x="191" y="0"/>
                    <a:pt x="1" y="191"/>
                    <a:pt x="1" y="429"/>
                  </a:cubicBezTo>
                  <a:cubicBezTo>
                    <a:pt x="1" y="655"/>
                    <a:pt x="191" y="846"/>
                    <a:pt x="417" y="846"/>
                  </a:cubicBezTo>
                  <a:cubicBezTo>
                    <a:pt x="656" y="846"/>
                    <a:pt x="846" y="655"/>
                    <a:pt x="846" y="429"/>
                  </a:cubicBezTo>
                  <a:cubicBezTo>
                    <a:pt x="846" y="191"/>
                    <a:pt x="656" y="0"/>
                    <a:pt x="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-2229723" y="1531715"/>
              <a:ext cx="97735" cy="89003"/>
            </a:xfrm>
            <a:custGeom>
              <a:avLst/>
              <a:gdLst/>
              <a:ahLst/>
              <a:cxnLst/>
              <a:rect l="l" t="t" r="r" b="b"/>
              <a:pathLst>
                <a:path w="929" h="846" extrusionOk="0">
                  <a:moveTo>
                    <a:pt x="459" y="0"/>
                  </a:moveTo>
                  <a:cubicBezTo>
                    <a:pt x="349" y="0"/>
                    <a:pt x="238" y="42"/>
                    <a:pt x="155" y="125"/>
                  </a:cubicBezTo>
                  <a:cubicBezTo>
                    <a:pt x="0" y="280"/>
                    <a:pt x="0" y="554"/>
                    <a:pt x="155" y="721"/>
                  </a:cubicBezTo>
                  <a:cubicBezTo>
                    <a:pt x="238" y="804"/>
                    <a:pt x="349" y="846"/>
                    <a:pt x="459" y="846"/>
                  </a:cubicBezTo>
                  <a:cubicBezTo>
                    <a:pt x="569" y="846"/>
                    <a:pt x="679" y="804"/>
                    <a:pt x="762" y="721"/>
                  </a:cubicBezTo>
                  <a:cubicBezTo>
                    <a:pt x="929" y="554"/>
                    <a:pt x="929" y="280"/>
                    <a:pt x="762" y="125"/>
                  </a:cubicBezTo>
                  <a:cubicBezTo>
                    <a:pt x="679" y="42"/>
                    <a:pt x="569" y="0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-1975440" y="1534240"/>
              <a:ext cx="97735" cy="90266"/>
            </a:xfrm>
            <a:custGeom>
              <a:avLst/>
              <a:gdLst/>
              <a:ahLst/>
              <a:cxnLst/>
              <a:rect l="l" t="t" r="r" b="b"/>
              <a:pathLst>
                <a:path w="929" h="858" extrusionOk="0">
                  <a:moveTo>
                    <a:pt x="459" y="0"/>
                  </a:moveTo>
                  <a:cubicBezTo>
                    <a:pt x="349" y="0"/>
                    <a:pt x="238" y="42"/>
                    <a:pt x="155" y="125"/>
                  </a:cubicBezTo>
                  <a:cubicBezTo>
                    <a:pt x="0" y="292"/>
                    <a:pt x="0" y="566"/>
                    <a:pt x="155" y="732"/>
                  </a:cubicBezTo>
                  <a:cubicBezTo>
                    <a:pt x="238" y="816"/>
                    <a:pt x="349" y="857"/>
                    <a:pt x="459" y="857"/>
                  </a:cubicBezTo>
                  <a:cubicBezTo>
                    <a:pt x="569" y="857"/>
                    <a:pt x="679" y="816"/>
                    <a:pt x="762" y="732"/>
                  </a:cubicBezTo>
                  <a:cubicBezTo>
                    <a:pt x="929" y="566"/>
                    <a:pt x="929" y="292"/>
                    <a:pt x="762" y="125"/>
                  </a:cubicBezTo>
                  <a:cubicBezTo>
                    <a:pt x="679" y="42"/>
                    <a:pt x="569" y="0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-1996797" y="1297421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5" y="1"/>
                  </a:moveTo>
                  <a:cubicBezTo>
                    <a:pt x="358" y="1"/>
                    <a:pt x="251" y="43"/>
                    <a:pt x="168" y="126"/>
                  </a:cubicBezTo>
                  <a:cubicBezTo>
                    <a:pt x="1" y="293"/>
                    <a:pt x="1" y="555"/>
                    <a:pt x="168" y="721"/>
                  </a:cubicBezTo>
                  <a:cubicBezTo>
                    <a:pt x="251" y="805"/>
                    <a:pt x="361" y="846"/>
                    <a:pt x="470" y="846"/>
                  </a:cubicBezTo>
                  <a:cubicBezTo>
                    <a:pt x="578" y="846"/>
                    <a:pt x="685" y="805"/>
                    <a:pt x="763" y="721"/>
                  </a:cubicBezTo>
                  <a:cubicBezTo>
                    <a:pt x="930" y="555"/>
                    <a:pt x="930" y="293"/>
                    <a:pt x="763" y="126"/>
                  </a:cubicBezTo>
                  <a:cubicBezTo>
                    <a:pt x="680" y="43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-1738726" y="1300577"/>
              <a:ext cx="90266" cy="90266"/>
            </a:xfrm>
            <a:custGeom>
              <a:avLst/>
              <a:gdLst/>
              <a:ahLst/>
              <a:cxnLst/>
              <a:rect l="l" t="t" r="r" b="b"/>
              <a:pathLst>
                <a:path w="858" h="858" extrusionOk="0">
                  <a:moveTo>
                    <a:pt x="429" y="1"/>
                  </a:moveTo>
                  <a:cubicBezTo>
                    <a:pt x="191" y="1"/>
                    <a:pt x="1" y="191"/>
                    <a:pt x="1" y="429"/>
                  </a:cubicBezTo>
                  <a:cubicBezTo>
                    <a:pt x="1" y="667"/>
                    <a:pt x="191" y="858"/>
                    <a:pt x="429" y="858"/>
                  </a:cubicBezTo>
                  <a:cubicBezTo>
                    <a:pt x="667" y="858"/>
                    <a:pt x="858" y="667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-1732414" y="1033143"/>
              <a:ext cx="97735" cy="89109"/>
            </a:xfrm>
            <a:custGeom>
              <a:avLst/>
              <a:gdLst/>
              <a:ahLst/>
              <a:cxnLst/>
              <a:rect l="l" t="t" r="r" b="b"/>
              <a:pathLst>
                <a:path w="929" h="847" extrusionOk="0">
                  <a:moveTo>
                    <a:pt x="470" y="1"/>
                  </a:moveTo>
                  <a:cubicBezTo>
                    <a:pt x="360" y="1"/>
                    <a:pt x="250" y="42"/>
                    <a:pt x="167" y="126"/>
                  </a:cubicBezTo>
                  <a:cubicBezTo>
                    <a:pt x="0" y="292"/>
                    <a:pt x="0" y="554"/>
                    <a:pt x="167" y="721"/>
                  </a:cubicBezTo>
                  <a:cubicBezTo>
                    <a:pt x="250" y="804"/>
                    <a:pt x="360" y="846"/>
                    <a:pt x="470" y="846"/>
                  </a:cubicBezTo>
                  <a:cubicBezTo>
                    <a:pt x="580" y="846"/>
                    <a:pt x="691" y="804"/>
                    <a:pt x="774" y="721"/>
                  </a:cubicBezTo>
                  <a:cubicBezTo>
                    <a:pt x="929" y="554"/>
                    <a:pt x="929" y="292"/>
                    <a:pt x="774" y="126"/>
                  </a:cubicBezTo>
                  <a:cubicBezTo>
                    <a:pt x="691" y="42"/>
                    <a:pt x="580" y="1"/>
                    <a:pt x="4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-1478130" y="1036615"/>
              <a:ext cx="97735" cy="89319"/>
            </a:xfrm>
            <a:custGeom>
              <a:avLst/>
              <a:gdLst/>
              <a:ahLst/>
              <a:cxnLst/>
              <a:rect l="l" t="t" r="r" b="b"/>
              <a:pathLst>
                <a:path w="929" h="849" extrusionOk="0">
                  <a:moveTo>
                    <a:pt x="470" y="0"/>
                  </a:moveTo>
                  <a:cubicBezTo>
                    <a:pt x="360" y="0"/>
                    <a:pt x="250" y="39"/>
                    <a:pt x="167" y="117"/>
                  </a:cubicBezTo>
                  <a:cubicBezTo>
                    <a:pt x="0" y="283"/>
                    <a:pt x="0" y="557"/>
                    <a:pt x="167" y="724"/>
                  </a:cubicBezTo>
                  <a:cubicBezTo>
                    <a:pt x="250" y="807"/>
                    <a:pt x="360" y="849"/>
                    <a:pt x="470" y="849"/>
                  </a:cubicBezTo>
                  <a:cubicBezTo>
                    <a:pt x="580" y="849"/>
                    <a:pt x="691" y="807"/>
                    <a:pt x="774" y="724"/>
                  </a:cubicBezTo>
                  <a:cubicBezTo>
                    <a:pt x="929" y="557"/>
                    <a:pt x="929" y="283"/>
                    <a:pt x="774" y="117"/>
                  </a:cubicBezTo>
                  <a:cubicBezTo>
                    <a:pt x="691" y="39"/>
                    <a:pt x="580" y="0"/>
                    <a:pt x="4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-2721982" y="2563682"/>
              <a:ext cx="79009" cy="74801"/>
            </a:xfrm>
            <a:custGeom>
              <a:avLst/>
              <a:gdLst/>
              <a:ahLst/>
              <a:cxnLst/>
              <a:rect l="l" t="t" r="r" b="b"/>
              <a:pathLst>
                <a:path w="751" h="711" extrusionOk="0">
                  <a:moveTo>
                    <a:pt x="290" y="1"/>
                  </a:moveTo>
                  <a:cubicBezTo>
                    <a:pt x="187" y="1"/>
                    <a:pt x="82" y="39"/>
                    <a:pt x="0" y="115"/>
                  </a:cubicBezTo>
                  <a:lnTo>
                    <a:pt x="595" y="711"/>
                  </a:lnTo>
                  <a:cubicBezTo>
                    <a:pt x="750" y="544"/>
                    <a:pt x="750" y="282"/>
                    <a:pt x="584" y="127"/>
                  </a:cubicBezTo>
                  <a:cubicBezTo>
                    <a:pt x="505" y="42"/>
                    <a:pt x="398" y="1"/>
                    <a:pt x="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-2486531" y="2567259"/>
              <a:ext cx="97841" cy="89424"/>
            </a:xfrm>
            <a:custGeom>
              <a:avLst/>
              <a:gdLst/>
              <a:ahLst/>
              <a:cxnLst/>
              <a:rect l="l" t="t" r="r" b="b"/>
              <a:pathLst>
                <a:path w="930" h="850" extrusionOk="0">
                  <a:moveTo>
                    <a:pt x="469" y="1"/>
                  </a:moveTo>
                  <a:cubicBezTo>
                    <a:pt x="361" y="1"/>
                    <a:pt x="251" y="40"/>
                    <a:pt x="167" y="117"/>
                  </a:cubicBezTo>
                  <a:cubicBezTo>
                    <a:pt x="1" y="284"/>
                    <a:pt x="1" y="557"/>
                    <a:pt x="167" y="724"/>
                  </a:cubicBezTo>
                  <a:cubicBezTo>
                    <a:pt x="251" y="808"/>
                    <a:pt x="361" y="849"/>
                    <a:pt x="469" y="849"/>
                  </a:cubicBezTo>
                  <a:cubicBezTo>
                    <a:pt x="578" y="849"/>
                    <a:pt x="685" y="808"/>
                    <a:pt x="763" y="724"/>
                  </a:cubicBezTo>
                  <a:cubicBezTo>
                    <a:pt x="929" y="557"/>
                    <a:pt x="929" y="284"/>
                    <a:pt x="763" y="117"/>
                  </a:cubicBezTo>
                  <a:cubicBezTo>
                    <a:pt x="685" y="40"/>
                    <a:pt x="578" y="1"/>
                    <a:pt x="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-2471487" y="2298878"/>
              <a:ext cx="89003" cy="89109"/>
            </a:xfrm>
            <a:custGeom>
              <a:avLst/>
              <a:gdLst/>
              <a:ahLst/>
              <a:cxnLst/>
              <a:rect l="l" t="t" r="r" b="b"/>
              <a:pathLst>
                <a:path w="846" h="847" extrusionOk="0">
                  <a:moveTo>
                    <a:pt x="417" y="1"/>
                  </a:moveTo>
                  <a:cubicBezTo>
                    <a:pt x="191" y="1"/>
                    <a:pt x="0" y="191"/>
                    <a:pt x="0" y="430"/>
                  </a:cubicBezTo>
                  <a:cubicBezTo>
                    <a:pt x="0" y="656"/>
                    <a:pt x="191" y="846"/>
                    <a:pt x="417" y="846"/>
                  </a:cubicBezTo>
                  <a:cubicBezTo>
                    <a:pt x="655" y="846"/>
                    <a:pt x="846" y="656"/>
                    <a:pt x="846" y="430"/>
                  </a:cubicBezTo>
                  <a:cubicBezTo>
                    <a:pt x="846" y="191"/>
                    <a:pt x="655" y="1"/>
                    <a:pt x="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-2222253" y="2302035"/>
              <a:ext cx="97841" cy="90266"/>
            </a:xfrm>
            <a:custGeom>
              <a:avLst/>
              <a:gdLst/>
              <a:ahLst/>
              <a:cxnLst/>
              <a:rect l="l" t="t" r="r" b="b"/>
              <a:pathLst>
                <a:path w="930" h="858" extrusionOk="0">
                  <a:moveTo>
                    <a:pt x="471" y="1"/>
                  </a:moveTo>
                  <a:cubicBezTo>
                    <a:pt x="361" y="1"/>
                    <a:pt x="251" y="42"/>
                    <a:pt x="167" y="126"/>
                  </a:cubicBezTo>
                  <a:cubicBezTo>
                    <a:pt x="1" y="292"/>
                    <a:pt x="1" y="566"/>
                    <a:pt x="167" y="733"/>
                  </a:cubicBezTo>
                  <a:cubicBezTo>
                    <a:pt x="251" y="816"/>
                    <a:pt x="361" y="858"/>
                    <a:pt x="471" y="858"/>
                  </a:cubicBezTo>
                  <a:cubicBezTo>
                    <a:pt x="581" y="858"/>
                    <a:pt x="691" y="816"/>
                    <a:pt x="775" y="733"/>
                  </a:cubicBezTo>
                  <a:cubicBezTo>
                    <a:pt x="929" y="566"/>
                    <a:pt x="929" y="292"/>
                    <a:pt x="775" y="126"/>
                  </a:cubicBezTo>
                  <a:cubicBezTo>
                    <a:pt x="691" y="42"/>
                    <a:pt x="581" y="1"/>
                    <a:pt x="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-2229723" y="2057220"/>
              <a:ext cx="89003" cy="89003"/>
            </a:xfrm>
            <a:custGeom>
              <a:avLst/>
              <a:gdLst/>
              <a:ahLst/>
              <a:cxnLst/>
              <a:rect l="l" t="t" r="r" b="b"/>
              <a:pathLst>
                <a:path w="846" h="846" extrusionOk="0">
                  <a:moveTo>
                    <a:pt x="429" y="0"/>
                  </a:moveTo>
                  <a:cubicBezTo>
                    <a:pt x="191" y="0"/>
                    <a:pt x="0" y="191"/>
                    <a:pt x="0" y="417"/>
                  </a:cubicBezTo>
                  <a:cubicBezTo>
                    <a:pt x="0" y="655"/>
                    <a:pt x="191" y="845"/>
                    <a:pt x="429" y="845"/>
                  </a:cubicBezTo>
                  <a:cubicBezTo>
                    <a:pt x="655" y="845"/>
                    <a:pt x="846" y="655"/>
                    <a:pt x="846" y="417"/>
                  </a:cubicBezTo>
                  <a:cubicBezTo>
                    <a:pt x="846" y="191"/>
                    <a:pt x="655" y="0"/>
                    <a:pt x="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-1979227" y="2060271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0" y="1"/>
                  </a:moveTo>
                  <a:cubicBezTo>
                    <a:pt x="352" y="1"/>
                    <a:pt x="245" y="42"/>
                    <a:pt x="167" y="126"/>
                  </a:cubicBezTo>
                  <a:cubicBezTo>
                    <a:pt x="1" y="293"/>
                    <a:pt x="1" y="554"/>
                    <a:pt x="167" y="721"/>
                  </a:cubicBezTo>
                  <a:cubicBezTo>
                    <a:pt x="251" y="804"/>
                    <a:pt x="358" y="846"/>
                    <a:pt x="465" y="846"/>
                  </a:cubicBezTo>
                  <a:cubicBezTo>
                    <a:pt x="572" y="846"/>
                    <a:pt x="679" y="804"/>
                    <a:pt x="763" y="721"/>
                  </a:cubicBezTo>
                  <a:cubicBezTo>
                    <a:pt x="929" y="554"/>
                    <a:pt x="929" y="293"/>
                    <a:pt x="763" y="126"/>
                  </a:cubicBezTo>
                  <a:cubicBezTo>
                    <a:pt x="679" y="42"/>
                    <a:pt x="569" y="1"/>
                    <a:pt x="4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-1965445" y="1791574"/>
              <a:ext cx="90266" cy="90371"/>
            </a:xfrm>
            <a:custGeom>
              <a:avLst/>
              <a:gdLst/>
              <a:ahLst/>
              <a:cxnLst/>
              <a:rect l="l" t="t" r="r" b="b"/>
              <a:pathLst>
                <a:path w="858" h="859" extrusionOk="0">
                  <a:moveTo>
                    <a:pt x="429" y="1"/>
                  </a:moveTo>
                  <a:cubicBezTo>
                    <a:pt x="191" y="1"/>
                    <a:pt x="1" y="191"/>
                    <a:pt x="1" y="430"/>
                  </a:cubicBezTo>
                  <a:cubicBezTo>
                    <a:pt x="1" y="668"/>
                    <a:pt x="191" y="858"/>
                    <a:pt x="429" y="858"/>
                  </a:cubicBezTo>
                  <a:cubicBezTo>
                    <a:pt x="667" y="858"/>
                    <a:pt x="858" y="668"/>
                    <a:pt x="858" y="430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-1714949" y="1795993"/>
              <a:ext cx="97841" cy="89003"/>
            </a:xfrm>
            <a:custGeom>
              <a:avLst/>
              <a:gdLst/>
              <a:ahLst/>
              <a:cxnLst/>
              <a:rect l="l" t="t" r="r" b="b"/>
              <a:pathLst>
                <a:path w="930" h="846" extrusionOk="0">
                  <a:moveTo>
                    <a:pt x="465" y="1"/>
                  </a:moveTo>
                  <a:cubicBezTo>
                    <a:pt x="358" y="1"/>
                    <a:pt x="251" y="42"/>
                    <a:pt x="167" y="126"/>
                  </a:cubicBezTo>
                  <a:cubicBezTo>
                    <a:pt x="1" y="292"/>
                    <a:pt x="1" y="554"/>
                    <a:pt x="167" y="721"/>
                  </a:cubicBezTo>
                  <a:cubicBezTo>
                    <a:pt x="251" y="804"/>
                    <a:pt x="358" y="846"/>
                    <a:pt x="465" y="846"/>
                  </a:cubicBezTo>
                  <a:cubicBezTo>
                    <a:pt x="572" y="846"/>
                    <a:pt x="679" y="804"/>
                    <a:pt x="763" y="721"/>
                  </a:cubicBezTo>
                  <a:cubicBezTo>
                    <a:pt x="929" y="554"/>
                    <a:pt x="929" y="292"/>
                    <a:pt x="763" y="126"/>
                  </a:cubicBezTo>
                  <a:cubicBezTo>
                    <a:pt x="679" y="42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-1734939" y="1558017"/>
              <a:ext cx="97735" cy="90266"/>
            </a:xfrm>
            <a:custGeom>
              <a:avLst/>
              <a:gdLst/>
              <a:ahLst/>
              <a:cxnLst/>
              <a:rect l="l" t="t" r="r" b="b"/>
              <a:pathLst>
                <a:path w="929" h="858" extrusionOk="0">
                  <a:moveTo>
                    <a:pt x="459" y="0"/>
                  </a:moveTo>
                  <a:cubicBezTo>
                    <a:pt x="349" y="0"/>
                    <a:pt x="238" y="42"/>
                    <a:pt x="155" y="125"/>
                  </a:cubicBezTo>
                  <a:cubicBezTo>
                    <a:pt x="0" y="292"/>
                    <a:pt x="0" y="566"/>
                    <a:pt x="155" y="733"/>
                  </a:cubicBezTo>
                  <a:cubicBezTo>
                    <a:pt x="238" y="816"/>
                    <a:pt x="349" y="858"/>
                    <a:pt x="459" y="858"/>
                  </a:cubicBezTo>
                  <a:cubicBezTo>
                    <a:pt x="569" y="858"/>
                    <a:pt x="679" y="816"/>
                    <a:pt x="762" y="733"/>
                  </a:cubicBezTo>
                  <a:cubicBezTo>
                    <a:pt x="929" y="566"/>
                    <a:pt x="929" y="292"/>
                    <a:pt x="762" y="125"/>
                  </a:cubicBezTo>
                  <a:cubicBezTo>
                    <a:pt x="679" y="42"/>
                    <a:pt x="569" y="0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-1476973" y="1562435"/>
              <a:ext cx="89109" cy="89003"/>
            </a:xfrm>
            <a:custGeom>
              <a:avLst/>
              <a:gdLst/>
              <a:ahLst/>
              <a:cxnLst/>
              <a:rect l="l" t="t" r="r" b="b"/>
              <a:pathLst>
                <a:path w="847" h="846" extrusionOk="0">
                  <a:moveTo>
                    <a:pt x="430" y="0"/>
                  </a:moveTo>
                  <a:cubicBezTo>
                    <a:pt x="191" y="0"/>
                    <a:pt x="1" y="191"/>
                    <a:pt x="1" y="417"/>
                  </a:cubicBezTo>
                  <a:cubicBezTo>
                    <a:pt x="1" y="655"/>
                    <a:pt x="191" y="845"/>
                    <a:pt x="430" y="845"/>
                  </a:cubicBezTo>
                  <a:cubicBezTo>
                    <a:pt x="656" y="845"/>
                    <a:pt x="846" y="655"/>
                    <a:pt x="846" y="417"/>
                  </a:cubicBezTo>
                  <a:cubicBezTo>
                    <a:pt x="846" y="191"/>
                    <a:pt x="656" y="0"/>
                    <a:pt x="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-1470661" y="1293739"/>
              <a:ext cx="97841" cy="89319"/>
            </a:xfrm>
            <a:custGeom>
              <a:avLst/>
              <a:gdLst/>
              <a:ahLst/>
              <a:cxnLst/>
              <a:rect l="l" t="t" r="r" b="b"/>
              <a:pathLst>
                <a:path w="930" h="849" extrusionOk="0">
                  <a:moveTo>
                    <a:pt x="460" y="0"/>
                  </a:moveTo>
                  <a:cubicBezTo>
                    <a:pt x="352" y="0"/>
                    <a:pt x="245" y="42"/>
                    <a:pt x="167" y="125"/>
                  </a:cubicBezTo>
                  <a:cubicBezTo>
                    <a:pt x="0" y="292"/>
                    <a:pt x="0" y="566"/>
                    <a:pt x="167" y="732"/>
                  </a:cubicBezTo>
                  <a:cubicBezTo>
                    <a:pt x="245" y="810"/>
                    <a:pt x="352" y="849"/>
                    <a:pt x="460" y="849"/>
                  </a:cubicBezTo>
                  <a:cubicBezTo>
                    <a:pt x="569" y="849"/>
                    <a:pt x="679" y="810"/>
                    <a:pt x="762" y="732"/>
                  </a:cubicBezTo>
                  <a:cubicBezTo>
                    <a:pt x="929" y="566"/>
                    <a:pt x="929" y="292"/>
                    <a:pt x="762" y="125"/>
                  </a:cubicBezTo>
                  <a:cubicBezTo>
                    <a:pt x="679" y="42"/>
                    <a:pt x="569" y="0"/>
                    <a:pt x="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-1216378" y="1297421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0" y="1"/>
                  </a:moveTo>
                  <a:cubicBezTo>
                    <a:pt x="352" y="1"/>
                    <a:pt x="245" y="43"/>
                    <a:pt x="167" y="126"/>
                  </a:cubicBezTo>
                  <a:cubicBezTo>
                    <a:pt x="0" y="293"/>
                    <a:pt x="0" y="555"/>
                    <a:pt x="167" y="721"/>
                  </a:cubicBezTo>
                  <a:cubicBezTo>
                    <a:pt x="245" y="805"/>
                    <a:pt x="352" y="846"/>
                    <a:pt x="460" y="846"/>
                  </a:cubicBezTo>
                  <a:cubicBezTo>
                    <a:pt x="569" y="846"/>
                    <a:pt x="679" y="805"/>
                    <a:pt x="762" y="721"/>
                  </a:cubicBezTo>
                  <a:cubicBezTo>
                    <a:pt x="929" y="555"/>
                    <a:pt x="929" y="293"/>
                    <a:pt x="762" y="126"/>
                  </a:cubicBezTo>
                  <a:cubicBezTo>
                    <a:pt x="679" y="43"/>
                    <a:pt x="569" y="1"/>
                    <a:pt x="4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-2471487" y="2814178"/>
              <a:ext cx="80271" cy="76063"/>
            </a:xfrm>
            <a:custGeom>
              <a:avLst/>
              <a:gdLst/>
              <a:ahLst/>
              <a:cxnLst/>
              <a:rect l="l" t="t" r="r" b="b"/>
              <a:pathLst>
                <a:path w="763" h="723" extrusionOk="0">
                  <a:moveTo>
                    <a:pt x="292" y="1"/>
                  </a:moveTo>
                  <a:cubicBezTo>
                    <a:pt x="187" y="1"/>
                    <a:pt x="82" y="40"/>
                    <a:pt x="0" y="115"/>
                  </a:cubicBezTo>
                  <a:lnTo>
                    <a:pt x="596" y="723"/>
                  </a:lnTo>
                  <a:cubicBezTo>
                    <a:pt x="762" y="544"/>
                    <a:pt x="750" y="294"/>
                    <a:pt x="596" y="127"/>
                  </a:cubicBezTo>
                  <a:cubicBezTo>
                    <a:pt x="511" y="42"/>
                    <a:pt x="401" y="1"/>
                    <a:pt x="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-2224778" y="2550111"/>
              <a:ext cx="97841" cy="89003"/>
            </a:xfrm>
            <a:custGeom>
              <a:avLst/>
              <a:gdLst/>
              <a:ahLst/>
              <a:cxnLst/>
              <a:rect l="l" t="t" r="r" b="b"/>
              <a:pathLst>
                <a:path w="930" h="846" extrusionOk="0">
                  <a:moveTo>
                    <a:pt x="459" y="0"/>
                  </a:moveTo>
                  <a:cubicBezTo>
                    <a:pt x="349" y="0"/>
                    <a:pt x="239" y="42"/>
                    <a:pt x="156" y="125"/>
                  </a:cubicBezTo>
                  <a:cubicBezTo>
                    <a:pt x="1" y="292"/>
                    <a:pt x="1" y="554"/>
                    <a:pt x="156" y="720"/>
                  </a:cubicBezTo>
                  <a:cubicBezTo>
                    <a:pt x="239" y="804"/>
                    <a:pt x="349" y="845"/>
                    <a:pt x="459" y="845"/>
                  </a:cubicBezTo>
                  <a:cubicBezTo>
                    <a:pt x="569" y="845"/>
                    <a:pt x="680" y="804"/>
                    <a:pt x="763" y="720"/>
                  </a:cubicBezTo>
                  <a:cubicBezTo>
                    <a:pt x="930" y="554"/>
                    <a:pt x="930" y="292"/>
                    <a:pt x="763" y="125"/>
                  </a:cubicBezTo>
                  <a:cubicBezTo>
                    <a:pt x="680" y="42"/>
                    <a:pt x="569" y="0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-1983015" y="2307084"/>
              <a:ext cx="97841" cy="90266"/>
            </a:xfrm>
            <a:custGeom>
              <a:avLst/>
              <a:gdLst/>
              <a:ahLst/>
              <a:cxnLst/>
              <a:rect l="l" t="t" r="r" b="b"/>
              <a:pathLst>
                <a:path w="930" h="858" extrusionOk="0">
                  <a:moveTo>
                    <a:pt x="465" y="0"/>
                  </a:moveTo>
                  <a:cubicBezTo>
                    <a:pt x="358" y="0"/>
                    <a:pt x="251" y="42"/>
                    <a:pt x="168" y="125"/>
                  </a:cubicBezTo>
                  <a:cubicBezTo>
                    <a:pt x="1" y="292"/>
                    <a:pt x="1" y="566"/>
                    <a:pt x="168" y="733"/>
                  </a:cubicBezTo>
                  <a:cubicBezTo>
                    <a:pt x="251" y="816"/>
                    <a:pt x="358" y="858"/>
                    <a:pt x="465" y="858"/>
                  </a:cubicBezTo>
                  <a:cubicBezTo>
                    <a:pt x="572" y="858"/>
                    <a:pt x="679" y="816"/>
                    <a:pt x="763" y="733"/>
                  </a:cubicBezTo>
                  <a:cubicBezTo>
                    <a:pt x="930" y="566"/>
                    <a:pt x="930" y="292"/>
                    <a:pt x="763" y="125"/>
                  </a:cubicBezTo>
                  <a:cubicBezTo>
                    <a:pt x="679" y="42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-1718632" y="2042807"/>
              <a:ext cx="97735" cy="89319"/>
            </a:xfrm>
            <a:custGeom>
              <a:avLst/>
              <a:gdLst/>
              <a:ahLst/>
              <a:cxnLst/>
              <a:rect l="l" t="t" r="r" b="b"/>
              <a:pathLst>
                <a:path w="929" h="849" extrusionOk="0">
                  <a:moveTo>
                    <a:pt x="469" y="0"/>
                  </a:moveTo>
                  <a:cubicBezTo>
                    <a:pt x="360" y="0"/>
                    <a:pt x="250" y="42"/>
                    <a:pt x="167" y="125"/>
                  </a:cubicBezTo>
                  <a:cubicBezTo>
                    <a:pt x="0" y="292"/>
                    <a:pt x="0" y="566"/>
                    <a:pt x="167" y="732"/>
                  </a:cubicBezTo>
                  <a:cubicBezTo>
                    <a:pt x="250" y="810"/>
                    <a:pt x="360" y="848"/>
                    <a:pt x="469" y="848"/>
                  </a:cubicBezTo>
                  <a:cubicBezTo>
                    <a:pt x="577" y="848"/>
                    <a:pt x="685" y="810"/>
                    <a:pt x="762" y="732"/>
                  </a:cubicBezTo>
                  <a:cubicBezTo>
                    <a:pt x="929" y="566"/>
                    <a:pt x="929" y="292"/>
                    <a:pt x="762" y="125"/>
                  </a:cubicBezTo>
                  <a:cubicBezTo>
                    <a:pt x="685" y="42"/>
                    <a:pt x="577" y="0"/>
                    <a:pt x="4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-1484443" y="1809775"/>
              <a:ext cx="97841" cy="89003"/>
            </a:xfrm>
            <a:custGeom>
              <a:avLst/>
              <a:gdLst/>
              <a:ahLst/>
              <a:cxnLst/>
              <a:rect l="l" t="t" r="r" b="b"/>
              <a:pathLst>
                <a:path w="930" h="846" extrusionOk="0">
                  <a:moveTo>
                    <a:pt x="465" y="1"/>
                  </a:moveTo>
                  <a:cubicBezTo>
                    <a:pt x="358" y="1"/>
                    <a:pt x="251" y="42"/>
                    <a:pt x="167" y="126"/>
                  </a:cubicBezTo>
                  <a:cubicBezTo>
                    <a:pt x="1" y="280"/>
                    <a:pt x="1" y="554"/>
                    <a:pt x="167" y="721"/>
                  </a:cubicBezTo>
                  <a:cubicBezTo>
                    <a:pt x="251" y="804"/>
                    <a:pt x="358" y="846"/>
                    <a:pt x="465" y="846"/>
                  </a:cubicBezTo>
                  <a:cubicBezTo>
                    <a:pt x="572" y="846"/>
                    <a:pt x="679" y="804"/>
                    <a:pt x="763" y="721"/>
                  </a:cubicBezTo>
                  <a:cubicBezTo>
                    <a:pt x="929" y="554"/>
                    <a:pt x="929" y="280"/>
                    <a:pt x="763" y="126"/>
                  </a:cubicBezTo>
                  <a:cubicBezTo>
                    <a:pt x="679" y="42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-1220165" y="1545182"/>
              <a:ext cx="97841" cy="89319"/>
            </a:xfrm>
            <a:custGeom>
              <a:avLst/>
              <a:gdLst/>
              <a:ahLst/>
              <a:cxnLst/>
              <a:rect l="l" t="t" r="r" b="b"/>
              <a:pathLst>
                <a:path w="930" h="849" extrusionOk="0">
                  <a:moveTo>
                    <a:pt x="465" y="0"/>
                  </a:moveTo>
                  <a:cubicBezTo>
                    <a:pt x="358" y="0"/>
                    <a:pt x="251" y="39"/>
                    <a:pt x="167" y="116"/>
                  </a:cubicBezTo>
                  <a:cubicBezTo>
                    <a:pt x="1" y="283"/>
                    <a:pt x="1" y="557"/>
                    <a:pt x="167" y="724"/>
                  </a:cubicBezTo>
                  <a:cubicBezTo>
                    <a:pt x="251" y="807"/>
                    <a:pt x="358" y="849"/>
                    <a:pt x="465" y="849"/>
                  </a:cubicBezTo>
                  <a:cubicBezTo>
                    <a:pt x="572" y="849"/>
                    <a:pt x="679" y="807"/>
                    <a:pt x="763" y="724"/>
                  </a:cubicBezTo>
                  <a:cubicBezTo>
                    <a:pt x="929" y="557"/>
                    <a:pt x="929" y="283"/>
                    <a:pt x="763" y="116"/>
                  </a:cubicBezTo>
                  <a:cubicBezTo>
                    <a:pt x="679" y="39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-2762487" y="1051660"/>
              <a:ext cx="1149785" cy="1154730"/>
            </a:xfrm>
            <a:custGeom>
              <a:avLst/>
              <a:gdLst/>
              <a:ahLst/>
              <a:cxnLst/>
              <a:rect l="l" t="t" r="r" b="b"/>
              <a:pathLst>
                <a:path w="10929" h="10976" extrusionOk="0">
                  <a:moveTo>
                    <a:pt x="191" y="1"/>
                  </a:moveTo>
                  <a:cubicBezTo>
                    <a:pt x="90" y="1"/>
                    <a:pt x="1" y="147"/>
                    <a:pt x="99" y="235"/>
                  </a:cubicBezTo>
                  <a:cubicBezTo>
                    <a:pt x="969" y="1021"/>
                    <a:pt x="1635" y="1962"/>
                    <a:pt x="2457" y="2783"/>
                  </a:cubicBezTo>
                  <a:cubicBezTo>
                    <a:pt x="3290" y="3617"/>
                    <a:pt x="4183" y="4367"/>
                    <a:pt x="4993" y="5236"/>
                  </a:cubicBezTo>
                  <a:cubicBezTo>
                    <a:pt x="6767" y="7165"/>
                    <a:pt x="8505" y="9094"/>
                    <a:pt x="10386" y="10903"/>
                  </a:cubicBezTo>
                  <a:cubicBezTo>
                    <a:pt x="10440" y="10954"/>
                    <a:pt x="10499" y="10976"/>
                    <a:pt x="10557" y="10976"/>
                  </a:cubicBezTo>
                  <a:cubicBezTo>
                    <a:pt x="10755" y="10976"/>
                    <a:pt x="10928" y="10722"/>
                    <a:pt x="10744" y="10546"/>
                  </a:cubicBezTo>
                  <a:cubicBezTo>
                    <a:pt x="8803" y="8677"/>
                    <a:pt x="7041" y="6665"/>
                    <a:pt x="5183" y="4712"/>
                  </a:cubicBezTo>
                  <a:cubicBezTo>
                    <a:pt x="4374" y="3855"/>
                    <a:pt x="3409" y="3176"/>
                    <a:pt x="2564" y="2367"/>
                  </a:cubicBezTo>
                  <a:cubicBezTo>
                    <a:pt x="1766" y="1593"/>
                    <a:pt x="1207" y="628"/>
                    <a:pt x="254" y="21"/>
                  </a:cubicBezTo>
                  <a:cubicBezTo>
                    <a:pt x="234" y="7"/>
                    <a:pt x="212" y="1"/>
                    <a:pt x="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-2833080" y="1029777"/>
              <a:ext cx="1528629" cy="1502327"/>
            </a:xfrm>
            <a:custGeom>
              <a:avLst/>
              <a:gdLst/>
              <a:ahLst/>
              <a:cxnLst/>
              <a:rect l="l" t="t" r="r" b="b"/>
              <a:pathLst>
                <a:path w="14530" h="14280" extrusionOk="0">
                  <a:moveTo>
                    <a:pt x="14177" y="1"/>
                  </a:moveTo>
                  <a:cubicBezTo>
                    <a:pt x="14120" y="1"/>
                    <a:pt x="14062" y="22"/>
                    <a:pt x="14010" y="74"/>
                  </a:cubicBezTo>
                  <a:cubicBezTo>
                    <a:pt x="11843" y="2277"/>
                    <a:pt x="9224" y="4099"/>
                    <a:pt x="7224" y="6444"/>
                  </a:cubicBezTo>
                  <a:cubicBezTo>
                    <a:pt x="4997" y="9052"/>
                    <a:pt x="2366" y="11290"/>
                    <a:pt x="139" y="13898"/>
                  </a:cubicBezTo>
                  <a:cubicBezTo>
                    <a:pt x="1" y="14064"/>
                    <a:pt x="142" y="14280"/>
                    <a:pt x="317" y="14280"/>
                  </a:cubicBezTo>
                  <a:cubicBezTo>
                    <a:pt x="368" y="14280"/>
                    <a:pt x="422" y="14262"/>
                    <a:pt x="473" y="14219"/>
                  </a:cubicBezTo>
                  <a:cubicBezTo>
                    <a:pt x="2985" y="11969"/>
                    <a:pt x="5473" y="9445"/>
                    <a:pt x="7652" y="6861"/>
                  </a:cubicBezTo>
                  <a:cubicBezTo>
                    <a:pt x="9629" y="4504"/>
                    <a:pt x="12177" y="2599"/>
                    <a:pt x="14355" y="420"/>
                  </a:cubicBezTo>
                  <a:cubicBezTo>
                    <a:pt x="14530" y="245"/>
                    <a:pt x="14365" y="1"/>
                    <a:pt x="141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-2120414" y="1753490"/>
              <a:ext cx="4734" cy="3156"/>
            </a:xfrm>
            <a:custGeom>
              <a:avLst/>
              <a:gdLst/>
              <a:ahLst/>
              <a:cxnLst/>
              <a:rect l="l" t="t" r="r" b="b"/>
              <a:pathLst>
                <a:path w="45" h="30" extrusionOk="0">
                  <a:moveTo>
                    <a:pt x="11" y="1"/>
                  </a:moveTo>
                  <a:cubicBezTo>
                    <a:pt x="4" y="1"/>
                    <a:pt x="1" y="9"/>
                    <a:pt x="9" y="18"/>
                  </a:cubicBezTo>
                  <a:lnTo>
                    <a:pt x="21" y="30"/>
                  </a:lnTo>
                  <a:cubicBezTo>
                    <a:pt x="33" y="30"/>
                    <a:pt x="45" y="30"/>
                    <a:pt x="33" y="18"/>
                  </a:cubicBezTo>
                  <a:lnTo>
                    <a:pt x="21" y="6"/>
                  </a:ln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-2436453" y="1648389"/>
              <a:ext cx="389890" cy="174746"/>
            </a:xfrm>
            <a:custGeom>
              <a:avLst/>
              <a:gdLst/>
              <a:ahLst/>
              <a:cxnLst/>
              <a:rect l="l" t="t" r="r" b="b"/>
              <a:pathLst>
                <a:path w="3706" h="1661" extrusionOk="0">
                  <a:moveTo>
                    <a:pt x="1134" y="322"/>
                  </a:moveTo>
                  <a:cubicBezTo>
                    <a:pt x="1202" y="322"/>
                    <a:pt x="1289" y="337"/>
                    <a:pt x="1418" y="350"/>
                  </a:cubicBezTo>
                  <a:cubicBezTo>
                    <a:pt x="1656" y="374"/>
                    <a:pt x="1894" y="421"/>
                    <a:pt x="2132" y="481"/>
                  </a:cubicBezTo>
                  <a:cubicBezTo>
                    <a:pt x="2523" y="574"/>
                    <a:pt x="2888" y="720"/>
                    <a:pt x="3241" y="911"/>
                  </a:cubicBezTo>
                  <a:lnTo>
                    <a:pt x="3241" y="911"/>
                  </a:lnTo>
                  <a:cubicBezTo>
                    <a:pt x="2901" y="1180"/>
                    <a:pt x="2358" y="1255"/>
                    <a:pt x="1953" y="1267"/>
                  </a:cubicBezTo>
                  <a:cubicBezTo>
                    <a:pt x="1911" y="1269"/>
                    <a:pt x="1868" y="1270"/>
                    <a:pt x="1826" y="1270"/>
                  </a:cubicBezTo>
                  <a:cubicBezTo>
                    <a:pt x="1607" y="1270"/>
                    <a:pt x="1391" y="1243"/>
                    <a:pt x="1191" y="1183"/>
                  </a:cubicBezTo>
                  <a:cubicBezTo>
                    <a:pt x="1096" y="1148"/>
                    <a:pt x="989" y="1100"/>
                    <a:pt x="894" y="1064"/>
                  </a:cubicBezTo>
                  <a:cubicBezTo>
                    <a:pt x="560" y="969"/>
                    <a:pt x="537" y="814"/>
                    <a:pt x="798" y="600"/>
                  </a:cubicBezTo>
                  <a:cubicBezTo>
                    <a:pt x="946" y="375"/>
                    <a:pt x="1007" y="322"/>
                    <a:pt x="1134" y="322"/>
                  </a:cubicBezTo>
                  <a:close/>
                  <a:moveTo>
                    <a:pt x="866" y="0"/>
                  </a:moveTo>
                  <a:cubicBezTo>
                    <a:pt x="349" y="0"/>
                    <a:pt x="0" y="182"/>
                    <a:pt x="120" y="719"/>
                  </a:cubicBezTo>
                  <a:cubicBezTo>
                    <a:pt x="256" y="1381"/>
                    <a:pt x="1001" y="1661"/>
                    <a:pt x="1770" y="1661"/>
                  </a:cubicBezTo>
                  <a:cubicBezTo>
                    <a:pt x="2479" y="1661"/>
                    <a:pt x="3210" y="1423"/>
                    <a:pt x="3501" y="1029"/>
                  </a:cubicBezTo>
                  <a:cubicBezTo>
                    <a:pt x="3501" y="1028"/>
                    <a:pt x="3502" y="1028"/>
                    <a:pt x="3502" y="1027"/>
                  </a:cubicBezTo>
                  <a:lnTo>
                    <a:pt x="3502" y="1027"/>
                  </a:lnTo>
                  <a:cubicBezTo>
                    <a:pt x="3631" y="1012"/>
                    <a:pt x="3706" y="811"/>
                    <a:pt x="3561" y="743"/>
                  </a:cubicBezTo>
                  <a:cubicBezTo>
                    <a:pt x="3263" y="582"/>
                    <a:pt x="1793" y="0"/>
                    <a:pt x="8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-2200897" y="1715300"/>
              <a:ext cx="213040" cy="407143"/>
            </a:xfrm>
            <a:custGeom>
              <a:avLst/>
              <a:gdLst/>
              <a:ahLst/>
              <a:cxnLst/>
              <a:rect l="l" t="t" r="r" b="b"/>
              <a:pathLst>
                <a:path w="2025" h="3870" extrusionOk="0">
                  <a:moveTo>
                    <a:pt x="1127" y="491"/>
                  </a:moveTo>
                  <a:cubicBezTo>
                    <a:pt x="1130" y="520"/>
                    <a:pt x="1138" y="551"/>
                    <a:pt x="1155" y="583"/>
                  </a:cubicBezTo>
                  <a:cubicBezTo>
                    <a:pt x="1429" y="1071"/>
                    <a:pt x="1548" y="1571"/>
                    <a:pt x="1441" y="2119"/>
                  </a:cubicBezTo>
                  <a:cubicBezTo>
                    <a:pt x="1393" y="2357"/>
                    <a:pt x="1286" y="2714"/>
                    <a:pt x="1155" y="2893"/>
                  </a:cubicBezTo>
                  <a:cubicBezTo>
                    <a:pt x="1107" y="2964"/>
                    <a:pt x="1072" y="3024"/>
                    <a:pt x="1036" y="3095"/>
                  </a:cubicBezTo>
                  <a:cubicBezTo>
                    <a:pt x="869" y="3189"/>
                    <a:pt x="740" y="3235"/>
                    <a:pt x="650" y="3235"/>
                  </a:cubicBezTo>
                  <a:cubicBezTo>
                    <a:pt x="522" y="3235"/>
                    <a:pt x="472" y="3141"/>
                    <a:pt x="500" y="2952"/>
                  </a:cubicBezTo>
                  <a:cubicBezTo>
                    <a:pt x="369" y="2524"/>
                    <a:pt x="619" y="1857"/>
                    <a:pt x="762" y="1452"/>
                  </a:cubicBezTo>
                  <a:cubicBezTo>
                    <a:pt x="860" y="1122"/>
                    <a:pt x="992" y="805"/>
                    <a:pt x="1127" y="491"/>
                  </a:cubicBezTo>
                  <a:close/>
                  <a:moveTo>
                    <a:pt x="1121" y="0"/>
                  </a:moveTo>
                  <a:cubicBezTo>
                    <a:pt x="1072" y="0"/>
                    <a:pt x="1021" y="19"/>
                    <a:pt x="988" y="59"/>
                  </a:cubicBezTo>
                  <a:cubicBezTo>
                    <a:pt x="476" y="750"/>
                    <a:pt x="143" y="1631"/>
                    <a:pt x="48" y="2488"/>
                  </a:cubicBezTo>
                  <a:cubicBezTo>
                    <a:pt x="0" y="2952"/>
                    <a:pt x="48" y="3857"/>
                    <a:pt x="715" y="3869"/>
                  </a:cubicBezTo>
                  <a:cubicBezTo>
                    <a:pt x="718" y="3869"/>
                    <a:pt x="722" y="3869"/>
                    <a:pt x="726" y="3869"/>
                  </a:cubicBezTo>
                  <a:cubicBezTo>
                    <a:pt x="1302" y="3869"/>
                    <a:pt x="1620" y="2997"/>
                    <a:pt x="1774" y="2559"/>
                  </a:cubicBezTo>
                  <a:cubicBezTo>
                    <a:pt x="2024" y="1821"/>
                    <a:pt x="1988" y="1012"/>
                    <a:pt x="1536" y="369"/>
                  </a:cubicBezTo>
                  <a:cubicBezTo>
                    <a:pt x="1488" y="298"/>
                    <a:pt x="1419" y="268"/>
                    <a:pt x="1352" y="268"/>
                  </a:cubicBezTo>
                  <a:cubicBezTo>
                    <a:pt x="1296" y="268"/>
                    <a:pt x="1241" y="289"/>
                    <a:pt x="1199" y="324"/>
                  </a:cubicBezTo>
                  <a:lnTo>
                    <a:pt x="1199" y="324"/>
                  </a:lnTo>
                  <a:cubicBezTo>
                    <a:pt x="1220" y="276"/>
                    <a:pt x="1241" y="227"/>
                    <a:pt x="1262" y="178"/>
                  </a:cubicBezTo>
                  <a:cubicBezTo>
                    <a:pt x="1309" y="69"/>
                    <a:pt x="1217" y="0"/>
                    <a:pt x="1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-2202159" y="1367699"/>
              <a:ext cx="200521" cy="379264"/>
            </a:xfrm>
            <a:custGeom>
              <a:avLst/>
              <a:gdLst/>
              <a:ahLst/>
              <a:cxnLst/>
              <a:rect l="l" t="t" r="r" b="b"/>
              <a:pathLst>
                <a:path w="1906" h="3605" extrusionOk="0">
                  <a:moveTo>
                    <a:pt x="906" y="598"/>
                  </a:moveTo>
                  <a:cubicBezTo>
                    <a:pt x="1287" y="598"/>
                    <a:pt x="1376" y="1800"/>
                    <a:pt x="1346" y="2042"/>
                  </a:cubicBezTo>
                  <a:cubicBezTo>
                    <a:pt x="1291" y="2362"/>
                    <a:pt x="1152" y="2675"/>
                    <a:pt x="1090" y="2991"/>
                  </a:cubicBezTo>
                  <a:lnTo>
                    <a:pt x="1090" y="2991"/>
                  </a:lnTo>
                  <a:cubicBezTo>
                    <a:pt x="962" y="2790"/>
                    <a:pt x="806" y="2605"/>
                    <a:pt x="679" y="2387"/>
                  </a:cubicBezTo>
                  <a:cubicBezTo>
                    <a:pt x="429" y="1958"/>
                    <a:pt x="274" y="1149"/>
                    <a:pt x="667" y="732"/>
                  </a:cubicBezTo>
                  <a:cubicBezTo>
                    <a:pt x="757" y="638"/>
                    <a:pt x="837" y="598"/>
                    <a:pt x="906" y="598"/>
                  </a:cubicBezTo>
                  <a:close/>
                  <a:moveTo>
                    <a:pt x="874" y="0"/>
                  </a:moveTo>
                  <a:cubicBezTo>
                    <a:pt x="853" y="0"/>
                    <a:pt x="831" y="2"/>
                    <a:pt x="810" y="6"/>
                  </a:cubicBezTo>
                  <a:cubicBezTo>
                    <a:pt x="238" y="101"/>
                    <a:pt x="0" y="1149"/>
                    <a:pt x="12" y="1601"/>
                  </a:cubicBezTo>
                  <a:cubicBezTo>
                    <a:pt x="36" y="2387"/>
                    <a:pt x="596" y="3018"/>
                    <a:pt x="1084" y="3566"/>
                  </a:cubicBezTo>
                  <a:cubicBezTo>
                    <a:pt x="1111" y="3593"/>
                    <a:pt x="1143" y="3604"/>
                    <a:pt x="1174" y="3604"/>
                  </a:cubicBezTo>
                  <a:cubicBezTo>
                    <a:pt x="1252" y="3604"/>
                    <a:pt x="1324" y="3532"/>
                    <a:pt x="1298" y="3447"/>
                  </a:cubicBezTo>
                  <a:cubicBezTo>
                    <a:pt x="1295" y="3436"/>
                    <a:pt x="1292" y="3425"/>
                    <a:pt x="1289" y="3415"/>
                  </a:cubicBezTo>
                  <a:lnTo>
                    <a:pt x="1289" y="3415"/>
                  </a:lnTo>
                  <a:cubicBezTo>
                    <a:pt x="1301" y="3408"/>
                    <a:pt x="1312" y="3398"/>
                    <a:pt x="1322" y="3387"/>
                  </a:cubicBezTo>
                  <a:cubicBezTo>
                    <a:pt x="1750" y="2887"/>
                    <a:pt x="1905" y="1839"/>
                    <a:pt x="1739" y="1196"/>
                  </a:cubicBezTo>
                  <a:cubicBezTo>
                    <a:pt x="1647" y="832"/>
                    <a:pt x="1328" y="0"/>
                    <a:pt x="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-2061393" y="1543393"/>
              <a:ext cx="360327" cy="228295"/>
            </a:xfrm>
            <a:custGeom>
              <a:avLst/>
              <a:gdLst/>
              <a:ahLst/>
              <a:cxnLst/>
              <a:rect l="l" t="t" r="r" b="b"/>
              <a:pathLst>
                <a:path w="3425" h="2170" extrusionOk="0">
                  <a:moveTo>
                    <a:pt x="2598" y="399"/>
                  </a:moveTo>
                  <a:cubicBezTo>
                    <a:pt x="2706" y="399"/>
                    <a:pt x="2786" y="442"/>
                    <a:pt x="2818" y="550"/>
                  </a:cubicBezTo>
                  <a:cubicBezTo>
                    <a:pt x="2913" y="860"/>
                    <a:pt x="2151" y="1300"/>
                    <a:pt x="1877" y="1455"/>
                  </a:cubicBezTo>
                  <a:cubicBezTo>
                    <a:pt x="1389" y="1716"/>
                    <a:pt x="955" y="1674"/>
                    <a:pt x="430" y="1701"/>
                  </a:cubicBezTo>
                  <a:lnTo>
                    <a:pt x="430" y="1701"/>
                  </a:lnTo>
                  <a:cubicBezTo>
                    <a:pt x="753" y="1530"/>
                    <a:pt x="1041" y="1285"/>
                    <a:pt x="1329" y="1062"/>
                  </a:cubicBezTo>
                  <a:cubicBezTo>
                    <a:pt x="1496" y="932"/>
                    <a:pt x="2218" y="399"/>
                    <a:pt x="2598" y="399"/>
                  </a:cubicBezTo>
                  <a:close/>
                  <a:moveTo>
                    <a:pt x="2778" y="1"/>
                  </a:moveTo>
                  <a:cubicBezTo>
                    <a:pt x="2525" y="1"/>
                    <a:pt x="2253" y="62"/>
                    <a:pt x="2079" y="110"/>
                  </a:cubicBezTo>
                  <a:cubicBezTo>
                    <a:pt x="1698" y="217"/>
                    <a:pt x="1389" y="479"/>
                    <a:pt x="1067" y="729"/>
                  </a:cubicBezTo>
                  <a:cubicBezTo>
                    <a:pt x="710" y="1015"/>
                    <a:pt x="305" y="1288"/>
                    <a:pt x="43" y="1681"/>
                  </a:cubicBezTo>
                  <a:cubicBezTo>
                    <a:pt x="1" y="1745"/>
                    <a:pt x="63" y="1828"/>
                    <a:pt x="127" y="1828"/>
                  </a:cubicBezTo>
                  <a:cubicBezTo>
                    <a:pt x="135" y="1828"/>
                    <a:pt x="143" y="1827"/>
                    <a:pt x="151" y="1824"/>
                  </a:cubicBezTo>
                  <a:cubicBezTo>
                    <a:pt x="170" y="1817"/>
                    <a:pt x="190" y="1810"/>
                    <a:pt x="210" y="1802"/>
                  </a:cubicBezTo>
                  <a:lnTo>
                    <a:pt x="210" y="1802"/>
                  </a:lnTo>
                  <a:cubicBezTo>
                    <a:pt x="176" y="1870"/>
                    <a:pt x="188" y="1955"/>
                    <a:pt x="270" y="2003"/>
                  </a:cubicBezTo>
                  <a:cubicBezTo>
                    <a:pt x="460" y="2121"/>
                    <a:pt x="677" y="2170"/>
                    <a:pt x="901" y="2170"/>
                  </a:cubicBezTo>
                  <a:cubicBezTo>
                    <a:pt x="1376" y="2170"/>
                    <a:pt x="1886" y="1952"/>
                    <a:pt x="2258" y="1717"/>
                  </a:cubicBezTo>
                  <a:cubicBezTo>
                    <a:pt x="2639" y="1479"/>
                    <a:pt x="3425" y="967"/>
                    <a:pt x="3401" y="443"/>
                  </a:cubicBezTo>
                  <a:cubicBezTo>
                    <a:pt x="3381" y="98"/>
                    <a:pt x="3095" y="1"/>
                    <a:pt x="2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-2079489" y="1752017"/>
              <a:ext cx="425765" cy="223666"/>
            </a:xfrm>
            <a:custGeom>
              <a:avLst/>
              <a:gdLst/>
              <a:ahLst/>
              <a:cxnLst/>
              <a:rect l="l" t="t" r="r" b="b"/>
              <a:pathLst>
                <a:path w="4047" h="2126" extrusionOk="0">
                  <a:moveTo>
                    <a:pt x="786" y="497"/>
                  </a:moveTo>
                  <a:cubicBezTo>
                    <a:pt x="1139" y="579"/>
                    <a:pt x="1493" y="648"/>
                    <a:pt x="1835" y="782"/>
                  </a:cubicBezTo>
                  <a:cubicBezTo>
                    <a:pt x="2073" y="877"/>
                    <a:pt x="2323" y="960"/>
                    <a:pt x="2549" y="1079"/>
                  </a:cubicBezTo>
                  <a:cubicBezTo>
                    <a:pt x="2692" y="1151"/>
                    <a:pt x="2835" y="1246"/>
                    <a:pt x="2954" y="1365"/>
                  </a:cubicBezTo>
                  <a:cubicBezTo>
                    <a:pt x="2838" y="1563"/>
                    <a:pt x="2717" y="1664"/>
                    <a:pt x="2579" y="1664"/>
                  </a:cubicBezTo>
                  <a:cubicBezTo>
                    <a:pt x="2517" y="1664"/>
                    <a:pt x="2452" y="1644"/>
                    <a:pt x="2382" y="1603"/>
                  </a:cubicBezTo>
                  <a:cubicBezTo>
                    <a:pt x="1771" y="1483"/>
                    <a:pt x="1272" y="958"/>
                    <a:pt x="786" y="497"/>
                  </a:cubicBezTo>
                  <a:close/>
                  <a:moveTo>
                    <a:pt x="166" y="1"/>
                  </a:moveTo>
                  <a:cubicBezTo>
                    <a:pt x="78" y="1"/>
                    <a:pt x="0" y="111"/>
                    <a:pt x="49" y="198"/>
                  </a:cubicBezTo>
                  <a:cubicBezTo>
                    <a:pt x="489" y="853"/>
                    <a:pt x="1156" y="1437"/>
                    <a:pt x="1858" y="1806"/>
                  </a:cubicBezTo>
                  <a:cubicBezTo>
                    <a:pt x="2109" y="1938"/>
                    <a:pt x="2500" y="2125"/>
                    <a:pt x="2843" y="2125"/>
                  </a:cubicBezTo>
                  <a:cubicBezTo>
                    <a:pt x="3056" y="2125"/>
                    <a:pt x="3250" y="2054"/>
                    <a:pt x="3382" y="1853"/>
                  </a:cubicBezTo>
                  <a:cubicBezTo>
                    <a:pt x="4047" y="868"/>
                    <a:pt x="1376" y="17"/>
                    <a:pt x="500" y="17"/>
                  </a:cubicBezTo>
                  <a:cubicBezTo>
                    <a:pt x="434" y="17"/>
                    <a:pt x="378" y="22"/>
                    <a:pt x="334" y="32"/>
                  </a:cubicBezTo>
                  <a:cubicBezTo>
                    <a:pt x="312" y="36"/>
                    <a:pt x="292" y="44"/>
                    <a:pt x="276" y="55"/>
                  </a:cubicBezTo>
                  <a:lnTo>
                    <a:pt x="276" y="55"/>
                  </a:lnTo>
                  <a:cubicBezTo>
                    <a:pt x="260" y="43"/>
                    <a:pt x="244" y="31"/>
                    <a:pt x="227" y="20"/>
                  </a:cubicBezTo>
                  <a:cubicBezTo>
                    <a:pt x="207" y="6"/>
                    <a:pt x="186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-2733345" y="1793994"/>
              <a:ext cx="596092" cy="130770"/>
            </a:xfrm>
            <a:custGeom>
              <a:avLst/>
              <a:gdLst/>
              <a:ahLst/>
              <a:cxnLst/>
              <a:rect l="l" t="t" r="r" b="b"/>
              <a:pathLst>
                <a:path w="5666" h="1243" extrusionOk="0">
                  <a:moveTo>
                    <a:pt x="5532" y="1"/>
                  </a:moveTo>
                  <a:cubicBezTo>
                    <a:pt x="5509" y="1"/>
                    <a:pt x="5486" y="8"/>
                    <a:pt x="5466" y="26"/>
                  </a:cubicBezTo>
                  <a:cubicBezTo>
                    <a:pt x="5064" y="428"/>
                    <a:pt x="4648" y="541"/>
                    <a:pt x="4220" y="541"/>
                  </a:cubicBezTo>
                  <a:cubicBezTo>
                    <a:pt x="3667" y="541"/>
                    <a:pt x="3095" y="352"/>
                    <a:pt x="2510" y="352"/>
                  </a:cubicBezTo>
                  <a:cubicBezTo>
                    <a:pt x="2447" y="352"/>
                    <a:pt x="2385" y="354"/>
                    <a:pt x="2323" y="359"/>
                  </a:cubicBezTo>
                  <a:cubicBezTo>
                    <a:pt x="1561" y="418"/>
                    <a:pt x="918" y="823"/>
                    <a:pt x="180" y="954"/>
                  </a:cubicBezTo>
                  <a:cubicBezTo>
                    <a:pt x="1" y="978"/>
                    <a:pt x="72" y="1216"/>
                    <a:pt x="215" y="1228"/>
                  </a:cubicBezTo>
                  <a:cubicBezTo>
                    <a:pt x="292" y="1238"/>
                    <a:pt x="365" y="1243"/>
                    <a:pt x="436" y="1243"/>
                  </a:cubicBezTo>
                  <a:cubicBezTo>
                    <a:pt x="787" y="1243"/>
                    <a:pt x="1085" y="1131"/>
                    <a:pt x="1442" y="1002"/>
                  </a:cubicBezTo>
                  <a:cubicBezTo>
                    <a:pt x="1829" y="859"/>
                    <a:pt x="2171" y="812"/>
                    <a:pt x="2509" y="812"/>
                  </a:cubicBezTo>
                  <a:cubicBezTo>
                    <a:pt x="2931" y="812"/>
                    <a:pt x="3346" y="884"/>
                    <a:pt x="3835" y="930"/>
                  </a:cubicBezTo>
                  <a:cubicBezTo>
                    <a:pt x="3905" y="938"/>
                    <a:pt x="3976" y="942"/>
                    <a:pt x="4048" y="942"/>
                  </a:cubicBezTo>
                  <a:cubicBezTo>
                    <a:pt x="4661" y="942"/>
                    <a:pt x="5279" y="667"/>
                    <a:pt x="5621" y="145"/>
                  </a:cubicBezTo>
                  <a:cubicBezTo>
                    <a:pt x="5666" y="73"/>
                    <a:pt x="5602" y="1"/>
                    <a:pt x="55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-2048137" y="1699729"/>
              <a:ext cx="643013" cy="129823"/>
            </a:xfrm>
            <a:custGeom>
              <a:avLst/>
              <a:gdLst/>
              <a:ahLst/>
              <a:cxnLst/>
              <a:rect l="l" t="t" r="r" b="b"/>
              <a:pathLst>
                <a:path w="6112" h="1234" extrusionOk="0">
                  <a:moveTo>
                    <a:pt x="5983" y="1"/>
                  </a:moveTo>
                  <a:cubicBezTo>
                    <a:pt x="5966" y="1"/>
                    <a:pt x="5948" y="6"/>
                    <a:pt x="5930" y="17"/>
                  </a:cubicBezTo>
                  <a:cubicBezTo>
                    <a:pt x="5513" y="326"/>
                    <a:pt x="5132" y="683"/>
                    <a:pt x="4608" y="779"/>
                  </a:cubicBezTo>
                  <a:cubicBezTo>
                    <a:pt x="4500" y="801"/>
                    <a:pt x="4395" y="810"/>
                    <a:pt x="4292" y="810"/>
                  </a:cubicBezTo>
                  <a:cubicBezTo>
                    <a:pt x="3725" y="810"/>
                    <a:pt x="3222" y="520"/>
                    <a:pt x="2668" y="410"/>
                  </a:cubicBezTo>
                  <a:cubicBezTo>
                    <a:pt x="2358" y="350"/>
                    <a:pt x="2045" y="321"/>
                    <a:pt x="1733" y="321"/>
                  </a:cubicBezTo>
                  <a:cubicBezTo>
                    <a:pt x="1170" y="321"/>
                    <a:pt x="609" y="416"/>
                    <a:pt x="72" y="600"/>
                  </a:cubicBezTo>
                  <a:cubicBezTo>
                    <a:pt x="1" y="624"/>
                    <a:pt x="13" y="743"/>
                    <a:pt x="96" y="743"/>
                  </a:cubicBezTo>
                  <a:cubicBezTo>
                    <a:pt x="534" y="737"/>
                    <a:pt x="976" y="710"/>
                    <a:pt x="1416" y="710"/>
                  </a:cubicBezTo>
                  <a:cubicBezTo>
                    <a:pt x="1800" y="710"/>
                    <a:pt x="2183" y="730"/>
                    <a:pt x="2561" y="802"/>
                  </a:cubicBezTo>
                  <a:cubicBezTo>
                    <a:pt x="3108" y="922"/>
                    <a:pt x="3620" y="1207"/>
                    <a:pt x="4180" y="1231"/>
                  </a:cubicBezTo>
                  <a:cubicBezTo>
                    <a:pt x="4211" y="1233"/>
                    <a:pt x="4242" y="1233"/>
                    <a:pt x="4273" y="1233"/>
                  </a:cubicBezTo>
                  <a:cubicBezTo>
                    <a:pt x="5025" y="1233"/>
                    <a:pt x="5730" y="823"/>
                    <a:pt x="6073" y="160"/>
                  </a:cubicBezTo>
                  <a:cubicBezTo>
                    <a:pt x="6112" y="92"/>
                    <a:pt x="6056" y="1"/>
                    <a:pt x="59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-3206478" y="1666959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0" y="1"/>
                  </a:moveTo>
                  <a:cubicBezTo>
                    <a:pt x="352" y="1"/>
                    <a:pt x="245" y="43"/>
                    <a:pt x="167" y="126"/>
                  </a:cubicBezTo>
                  <a:cubicBezTo>
                    <a:pt x="0" y="293"/>
                    <a:pt x="0" y="555"/>
                    <a:pt x="167" y="721"/>
                  </a:cubicBezTo>
                  <a:cubicBezTo>
                    <a:pt x="245" y="805"/>
                    <a:pt x="352" y="846"/>
                    <a:pt x="460" y="846"/>
                  </a:cubicBezTo>
                  <a:cubicBezTo>
                    <a:pt x="569" y="846"/>
                    <a:pt x="679" y="805"/>
                    <a:pt x="762" y="721"/>
                  </a:cubicBezTo>
                  <a:cubicBezTo>
                    <a:pt x="929" y="555"/>
                    <a:pt x="929" y="293"/>
                    <a:pt x="762" y="126"/>
                  </a:cubicBezTo>
                  <a:cubicBezTo>
                    <a:pt x="679" y="43"/>
                    <a:pt x="569" y="1"/>
                    <a:pt x="4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-3210265" y="1914719"/>
              <a:ext cx="97841" cy="89319"/>
            </a:xfrm>
            <a:custGeom>
              <a:avLst/>
              <a:gdLst/>
              <a:ahLst/>
              <a:cxnLst/>
              <a:rect l="l" t="t" r="r" b="b"/>
              <a:pathLst>
                <a:path w="930" h="849" extrusionOk="0">
                  <a:moveTo>
                    <a:pt x="465" y="0"/>
                  </a:moveTo>
                  <a:cubicBezTo>
                    <a:pt x="358" y="0"/>
                    <a:pt x="251" y="39"/>
                    <a:pt x="167" y="116"/>
                  </a:cubicBezTo>
                  <a:cubicBezTo>
                    <a:pt x="1" y="283"/>
                    <a:pt x="1" y="557"/>
                    <a:pt x="167" y="724"/>
                  </a:cubicBezTo>
                  <a:cubicBezTo>
                    <a:pt x="251" y="807"/>
                    <a:pt x="358" y="849"/>
                    <a:pt x="465" y="849"/>
                  </a:cubicBezTo>
                  <a:cubicBezTo>
                    <a:pt x="572" y="849"/>
                    <a:pt x="679" y="807"/>
                    <a:pt x="763" y="724"/>
                  </a:cubicBezTo>
                  <a:cubicBezTo>
                    <a:pt x="929" y="557"/>
                    <a:pt x="929" y="283"/>
                    <a:pt x="763" y="116"/>
                  </a:cubicBezTo>
                  <a:cubicBezTo>
                    <a:pt x="679" y="39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" name="Google Shape;144;p2"/>
          <p:cNvGrpSpPr/>
          <p:nvPr/>
        </p:nvGrpSpPr>
        <p:grpSpPr>
          <a:xfrm rot="3063716" flipH="1">
            <a:off x="8145320" y="3465244"/>
            <a:ext cx="1902484" cy="1902484"/>
            <a:chOff x="-3478625" y="372449"/>
            <a:chExt cx="2539123" cy="2539123"/>
          </a:xfrm>
        </p:grpSpPr>
        <p:sp>
          <p:nvSpPr>
            <p:cNvPr id="145" name="Google Shape;145;p2"/>
            <p:cNvSpPr/>
            <p:nvPr/>
          </p:nvSpPr>
          <p:spPr>
            <a:xfrm>
              <a:off x="-3478625" y="372449"/>
              <a:ext cx="2539123" cy="2539123"/>
            </a:xfrm>
            <a:custGeom>
              <a:avLst/>
              <a:gdLst/>
              <a:ahLst/>
              <a:cxnLst/>
              <a:rect l="l" t="t" r="r" b="b"/>
              <a:pathLst>
                <a:path w="24135" h="24135" extrusionOk="0">
                  <a:moveTo>
                    <a:pt x="13752" y="0"/>
                  </a:moveTo>
                  <a:lnTo>
                    <a:pt x="1" y="13752"/>
                  </a:lnTo>
                  <a:lnTo>
                    <a:pt x="10383" y="24134"/>
                  </a:lnTo>
                  <a:lnTo>
                    <a:pt x="24135" y="10382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-2991310" y="1532978"/>
              <a:ext cx="97735" cy="89003"/>
            </a:xfrm>
            <a:custGeom>
              <a:avLst/>
              <a:gdLst/>
              <a:ahLst/>
              <a:cxnLst/>
              <a:rect l="l" t="t" r="r" b="b"/>
              <a:pathLst>
                <a:path w="929" h="846" extrusionOk="0">
                  <a:moveTo>
                    <a:pt x="465" y="0"/>
                  </a:moveTo>
                  <a:cubicBezTo>
                    <a:pt x="357" y="0"/>
                    <a:pt x="250" y="42"/>
                    <a:pt x="167" y="125"/>
                  </a:cubicBezTo>
                  <a:cubicBezTo>
                    <a:pt x="0" y="292"/>
                    <a:pt x="0" y="554"/>
                    <a:pt x="167" y="721"/>
                  </a:cubicBezTo>
                  <a:cubicBezTo>
                    <a:pt x="250" y="804"/>
                    <a:pt x="357" y="846"/>
                    <a:pt x="465" y="846"/>
                  </a:cubicBezTo>
                  <a:cubicBezTo>
                    <a:pt x="572" y="846"/>
                    <a:pt x="679" y="804"/>
                    <a:pt x="762" y="721"/>
                  </a:cubicBezTo>
                  <a:cubicBezTo>
                    <a:pt x="929" y="554"/>
                    <a:pt x="929" y="292"/>
                    <a:pt x="762" y="125"/>
                  </a:cubicBezTo>
                  <a:cubicBezTo>
                    <a:pt x="679" y="42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-2998885" y="1288058"/>
              <a:ext cx="94053" cy="88477"/>
            </a:xfrm>
            <a:custGeom>
              <a:avLst/>
              <a:gdLst/>
              <a:ahLst/>
              <a:cxnLst/>
              <a:rect l="l" t="t" r="r" b="b"/>
              <a:pathLst>
                <a:path w="894" h="841" extrusionOk="0">
                  <a:moveTo>
                    <a:pt x="501" y="1"/>
                  </a:moveTo>
                  <a:lnTo>
                    <a:pt x="1" y="489"/>
                  </a:lnTo>
                  <a:cubicBezTo>
                    <a:pt x="25" y="572"/>
                    <a:pt x="60" y="655"/>
                    <a:pt x="120" y="715"/>
                  </a:cubicBezTo>
                  <a:cubicBezTo>
                    <a:pt x="203" y="798"/>
                    <a:pt x="313" y="840"/>
                    <a:pt x="424" y="840"/>
                  </a:cubicBezTo>
                  <a:cubicBezTo>
                    <a:pt x="534" y="840"/>
                    <a:pt x="644" y="798"/>
                    <a:pt x="727" y="715"/>
                  </a:cubicBezTo>
                  <a:cubicBezTo>
                    <a:pt x="894" y="548"/>
                    <a:pt x="894" y="286"/>
                    <a:pt x="727" y="120"/>
                  </a:cubicBezTo>
                  <a:cubicBezTo>
                    <a:pt x="656" y="48"/>
                    <a:pt x="572" y="13"/>
                    <a:pt x="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-2749547" y="1291214"/>
              <a:ext cx="98998" cy="89003"/>
            </a:xfrm>
            <a:custGeom>
              <a:avLst/>
              <a:gdLst/>
              <a:ahLst/>
              <a:cxnLst/>
              <a:rect l="l" t="t" r="r" b="b"/>
              <a:pathLst>
                <a:path w="941" h="846" extrusionOk="0">
                  <a:moveTo>
                    <a:pt x="470" y="0"/>
                  </a:moveTo>
                  <a:cubicBezTo>
                    <a:pt x="360" y="0"/>
                    <a:pt x="250" y="42"/>
                    <a:pt x="167" y="125"/>
                  </a:cubicBezTo>
                  <a:cubicBezTo>
                    <a:pt x="0" y="280"/>
                    <a:pt x="0" y="554"/>
                    <a:pt x="167" y="721"/>
                  </a:cubicBezTo>
                  <a:cubicBezTo>
                    <a:pt x="250" y="804"/>
                    <a:pt x="360" y="846"/>
                    <a:pt x="470" y="846"/>
                  </a:cubicBezTo>
                  <a:cubicBezTo>
                    <a:pt x="581" y="846"/>
                    <a:pt x="691" y="804"/>
                    <a:pt x="774" y="721"/>
                  </a:cubicBezTo>
                  <a:cubicBezTo>
                    <a:pt x="941" y="554"/>
                    <a:pt x="941" y="280"/>
                    <a:pt x="774" y="125"/>
                  </a:cubicBezTo>
                  <a:cubicBezTo>
                    <a:pt x="691" y="42"/>
                    <a:pt x="581" y="0"/>
                    <a:pt x="4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-2734502" y="1023780"/>
              <a:ext cx="94053" cy="88372"/>
            </a:xfrm>
            <a:custGeom>
              <a:avLst/>
              <a:gdLst/>
              <a:ahLst/>
              <a:cxnLst/>
              <a:rect l="l" t="t" r="r" b="b"/>
              <a:pathLst>
                <a:path w="894" h="840" extrusionOk="0">
                  <a:moveTo>
                    <a:pt x="500" y="0"/>
                  </a:moveTo>
                  <a:lnTo>
                    <a:pt x="0" y="489"/>
                  </a:lnTo>
                  <a:cubicBezTo>
                    <a:pt x="24" y="572"/>
                    <a:pt x="60" y="655"/>
                    <a:pt x="119" y="715"/>
                  </a:cubicBezTo>
                  <a:cubicBezTo>
                    <a:pt x="202" y="798"/>
                    <a:pt x="313" y="840"/>
                    <a:pt x="423" y="840"/>
                  </a:cubicBezTo>
                  <a:cubicBezTo>
                    <a:pt x="533" y="840"/>
                    <a:pt x="643" y="798"/>
                    <a:pt x="726" y="715"/>
                  </a:cubicBezTo>
                  <a:cubicBezTo>
                    <a:pt x="893" y="548"/>
                    <a:pt x="893" y="286"/>
                    <a:pt x="726" y="119"/>
                  </a:cubicBezTo>
                  <a:cubicBezTo>
                    <a:pt x="655" y="48"/>
                    <a:pt x="583" y="12"/>
                    <a:pt x="5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-2484006" y="1025674"/>
              <a:ext cx="97735" cy="90266"/>
            </a:xfrm>
            <a:custGeom>
              <a:avLst/>
              <a:gdLst/>
              <a:ahLst/>
              <a:cxnLst/>
              <a:rect l="l" t="t" r="r" b="b"/>
              <a:pathLst>
                <a:path w="929" h="858" extrusionOk="0">
                  <a:moveTo>
                    <a:pt x="459" y="0"/>
                  </a:moveTo>
                  <a:cubicBezTo>
                    <a:pt x="349" y="0"/>
                    <a:pt x="238" y="42"/>
                    <a:pt x="155" y="125"/>
                  </a:cubicBezTo>
                  <a:cubicBezTo>
                    <a:pt x="0" y="292"/>
                    <a:pt x="0" y="566"/>
                    <a:pt x="155" y="733"/>
                  </a:cubicBezTo>
                  <a:cubicBezTo>
                    <a:pt x="238" y="816"/>
                    <a:pt x="349" y="858"/>
                    <a:pt x="459" y="858"/>
                  </a:cubicBezTo>
                  <a:cubicBezTo>
                    <a:pt x="569" y="858"/>
                    <a:pt x="679" y="816"/>
                    <a:pt x="762" y="733"/>
                  </a:cubicBezTo>
                  <a:cubicBezTo>
                    <a:pt x="929" y="566"/>
                    <a:pt x="929" y="292"/>
                    <a:pt x="762" y="125"/>
                  </a:cubicBezTo>
                  <a:cubicBezTo>
                    <a:pt x="679" y="42"/>
                    <a:pt x="569" y="0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-2500313" y="789486"/>
              <a:ext cx="92791" cy="88477"/>
            </a:xfrm>
            <a:custGeom>
              <a:avLst/>
              <a:gdLst/>
              <a:ahLst/>
              <a:cxnLst/>
              <a:rect l="l" t="t" r="r" b="b"/>
              <a:pathLst>
                <a:path w="882" h="841" extrusionOk="0">
                  <a:moveTo>
                    <a:pt x="489" y="1"/>
                  </a:moveTo>
                  <a:lnTo>
                    <a:pt x="1" y="489"/>
                  </a:lnTo>
                  <a:cubicBezTo>
                    <a:pt x="12" y="572"/>
                    <a:pt x="60" y="656"/>
                    <a:pt x="120" y="715"/>
                  </a:cubicBezTo>
                  <a:cubicBezTo>
                    <a:pt x="203" y="799"/>
                    <a:pt x="313" y="840"/>
                    <a:pt x="422" y="840"/>
                  </a:cubicBezTo>
                  <a:cubicBezTo>
                    <a:pt x="530" y="840"/>
                    <a:pt x="638" y="799"/>
                    <a:pt x="715" y="715"/>
                  </a:cubicBezTo>
                  <a:cubicBezTo>
                    <a:pt x="882" y="549"/>
                    <a:pt x="882" y="287"/>
                    <a:pt x="715" y="120"/>
                  </a:cubicBezTo>
                  <a:cubicBezTo>
                    <a:pt x="655" y="60"/>
                    <a:pt x="572" y="13"/>
                    <a:pt x="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-2247292" y="792011"/>
              <a:ext cx="90266" cy="89109"/>
            </a:xfrm>
            <a:custGeom>
              <a:avLst/>
              <a:gdLst/>
              <a:ahLst/>
              <a:cxnLst/>
              <a:rect l="l" t="t" r="r" b="b"/>
              <a:pathLst>
                <a:path w="858" h="847" extrusionOk="0">
                  <a:moveTo>
                    <a:pt x="429" y="1"/>
                  </a:moveTo>
                  <a:cubicBezTo>
                    <a:pt x="191" y="1"/>
                    <a:pt x="1" y="191"/>
                    <a:pt x="1" y="429"/>
                  </a:cubicBezTo>
                  <a:cubicBezTo>
                    <a:pt x="1" y="668"/>
                    <a:pt x="191" y="846"/>
                    <a:pt x="429" y="846"/>
                  </a:cubicBezTo>
                  <a:cubicBezTo>
                    <a:pt x="667" y="846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-2236035" y="525208"/>
              <a:ext cx="94053" cy="88477"/>
            </a:xfrm>
            <a:custGeom>
              <a:avLst/>
              <a:gdLst/>
              <a:ahLst/>
              <a:cxnLst/>
              <a:rect l="l" t="t" r="r" b="b"/>
              <a:pathLst>
                <a:path w="894" h="841" extrusionOk="0">
                  <a:moveTo>
                    <a:pt x="501" y="1"/>
                  </a:moveTo>
                  <a:lnTo>
                    <a:pt x="1" y="489"/>
                  </a:lnTo>
                  <a:cubicBezTo>
                    <a:pt x="13" y="572"/>
                    <a:pt x="60" y="656"/>
                    <a:pt x="120" y="715"/>
                  </a:cubicBezTo>
                  <a:cubicBezTo>
                    <a:pt x="203" y="798"/>
                    <a:pt x="313" y="840"/>
                    <a:pt x="423" y="840"/>
                  </a:cubicBezTo>
                  <a:cubicBezTo>
                    <a:pt x="534" y="840"/>
                    <a:pt x="644" y="798"/>
                    <a:pt x="727" y="715"/>
                  </a:cubicBezTo>
                  <a:cubicBezTo>
                    <a:pt x="894" y="548"/>
                    <a:pt x="894" y="286"/>
                    <a:pt x="727" y="120"/>
                  </a:cubicBezTo>
                  <a:cubicBezTo>
                    <a:pt x="656" y="48"/>
                    <a:pt x="572" y="13"/>
                    <a:pt x="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-1986697" y="528364"/>
              <a:ext cx="97735" cy="89003"/>
            </a:xfrm>
            <a:custGeom>
              <a:avLst/>
              <a:gdLst/>
              <a:ahLst/>
              <a:cxnLst/>
              <a:rect l="l" t="t" r="r" b="b"/>
              <a:pathLst>
                <a:path w="929" h="846" extrusionOk="0">
                  <a:moveTo>
                    <a:pt x="470" y="1"/>
                  </a:moveTo>
                  <a:cubicBezTo>
                    <a:pt x="360" y="1"/>
                    <a:pt x="250" y="42"/>
                    <a:pt x="167" y="126"/>
                  </a:cubicBezTo>
                  <a:cubicBezTo>
                    <a:pt x="0" y="280"/>
                    <a:pt x="0" y="554"/>
                    <a:pt x="167" y="721"/>
                  </a:cubicBezTo>
                  <a:cubicBezTo>
                    <a:pt x="250" y="804"/>
                    <a:pt x="360" y="846"/>
                    <a:pt x="470" y="846"/>
                  </a:cubicBezTo>
                  <a:cubicBezTo>
                    <a:pt x="581" y="846"/>
                    <a:pt x="691" y="804"/>
                    <a:pt x="774" y="721"/>
                  </a:cubicBezTo>
                  <a:cubicBezTo>
                    <a:pt x="929" y="554"/>
                    <a:pt x="929" y="280"/>
                    <a:pt x="774" y="126"/>
                  </a:cubicBezTo>
                  <a:cubicBezTo>
                    <a:pt x="691" y="42"/>
                    <a:pt x="581" y="1"/>
                    <a:pt x="4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-2995098" y="2059008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71" y="1"/>
                  </a:moveTo>
                  <a:cubicBezTo>
                    <a:pt x="361" y="1"/>
                    <a:pt x="251" y="43"/>
                    <a:pt x="167" y="126"/>
                  </a:cubicBezTo>
                  <a:cubicBezTo>
                    <a:pt x="1" y="281"/>
                    <a:pt x="1" y="555"/>
                    <a:pt x="167" y="721"/>
                  </a:cubicBezTo>
                  <a:cubicBezTo>
                    <a:pt x="251" y="805"/>
                    <a:pt x="361" y="846"/>
                    <a:pt x="471" y="846"/>
                  </a:cubicBezTo>
                  <a:cubicBezTo>
                    <a:pt x="581" y="846"/>
                    <a:pt x="691" y="805"/>
                    <a:pt x="774" y="721"/>
                  </a:cubicBezTo>
                  <a:cubicBezTo>
                    <a:pt x="929" y="555"/>
                    <a:pt x="929" y="281"/>
                    <a:pt x="774" y="126"/>
                  </a:cubicBezTo>
                  <a:cubicBezTo>
                    <a:pt x="691" y="43"/>
                    <a:pt x="581" y="1"/>
                    <a:pt x="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-2985103" y="1790943"/>
              <a:ext cx="99103" cy="89109"/>
            </a:xfrm>
            <a:custGeom>
              <a:avLst/>
              <a:gdLst/>
              <a:ahLst/>
              <a:cxnLst/>
              <a:rect l="l" t="t" r="r" b="b"/>
              <a:pathLst>
                <a:path w="942" h="847" extrusionOk="0">
                  <a:moveTo>
                    <a:pt x="471" y="1"/>
                  </a:moveTo>
                  <a:cubicBezTo>
                    <a:pt x="361" y="1"/>
                    <a:pt x="251" y="43"/>
                    <a:pt x="168" y="126"/>
                  </a:cubicBezTo>
                  <a:cubicBezTo>
                    <a:pt x="1" y="293"/>
                    <a:pt x="1" y="555"/>
                    <a:pt x="168" y="721"/>
                  </a:cubicBezTo>
                  <a:cubicBezTo>
                    <a:pt x="251" y="805"/>
                    <a:pt x="361" y="846"/>
                    <a:pt x="471" y="846"/>
                  </a:cubicBezTo>
                  <a:cubicBezTo>
                    <a:pt x="581" y="846"/>
                    <a:pt x="691" y="805"/>
                    <a:pt x="775" y="721"/>
                  </a:cubicBezTo>
                  <a:cubicBezTo>
                    <a:pt x="941" y="555"/>
                    <a:pt x="941" y="293"/>
                    <a:pt x="775" y="126"/>
                  </a:cubicBezTo>
                  <a:cubicBezTo>
                    <a:pt x="691" y="43"/>
                    <a:pt x="581" y="1"/>
                    <a:pt x="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-2730820" y="1793468"/>
              <a:ext cx="99103" cy="90371"/>
            </a:xfrm>
            <a:custGeom>
              <a:avLst/>
              <a:gdLst/>
              <a:ahLst/>
              <a:cxnLst/>
              <a:rect l="l" t="t" r="r" b="b"/>
              <a:pathLst>
                <a:path w="942" h="859" extrusionOk="0">
                  <a:moveTo>
                    <a:pt x="471" y="1"/>
                  </a:moveTo>
                  <a:cubicBezTo>
                    <a:pt x="361" y="1"/>
                    <a:pt x="251" y="42"/>
                    <a:pt x="167" y="126"/>
                  </a:cubicBezTo>
                  <a:cubicBezTo>
                    <a:pt x="1" y="292"/>
                    <a:pt x="1" y="566"/>
                    <a:pt x="167" y="733"/>
                  </a:cubicBezTo>
                  <a:cubicBezTo>
                    <a:pt x="251" y="816"/>
                    <a:pt x="361" y="858"/>
                    <a:pt x="471" y="858"/>
                  </a:cubicBezTo>
                  <a:cubicBezTo>
                    <a:pt x="581" y="858"/>
                    <a:pt x="691" y="816"/>
                    <a:pt x="775" y="733"/>
                  </a:cubicBezTo>
                  <a:cubicBezTo>
                    <a:pt x="941" y="566"/>
                    <a:pt x="941" y="292"/>
                    <a:pt x="775" y="126"/>
                  </a:cubicBezTo>
                  <a:cubicBezTo>
                    <a:pt x="691" y="42"/>
                    <a:pt x="581" y="1"/>
                    <a:pt x="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-2742077" y="1548022"/>
              <a:ext cx="97841" cy="89319"/>
            </a:xfrm>
            <a:custGeom>
              <a:avLst/>
              <a:gdLst/>
              <a:ahLst/>
              <a:cxnLst/>
              <a:rect l="l" t="t" r="r" b="b"/>
              <a:pathLst>
                <a:path w="930" h="849" extrusionOk="0">
                  <a:moveTo>
                    <a:pt x="465" y="0"/>
                  </a:moveTo>
                  <a:cubicBezTo>
                    <a:pt x="358" y="0"/>
                    <a:pt x="251" y="42"/>
                    <a:pt x="167" y="125"/>
                  </a:cubicBezTo>
                  <a:cubicBezTo>
                    <a:pt x="1" y="292"/>
                    <a:pt x="1" y="566"/>
                    <a:pt x="167" y="732"/>
                  </a:cubicBezTo>
                  <a:cubicBezTo>
                    <a:pt x="251" y="810"/>
                    <a:pt x="358" y="848"/>
                    <a:pt x="465" y="848"/>
                  </a:cubicBezTo>
                  <a:cubicBezTo>
                    <a:pt x="572" y="848"/>
                    <a:pt x="679" y="810"/>
                    <a:pt x="763" y="732"/>
                  </a:cubicBezTo>
                  <a:cubicBezTo>
                    <a:pt x="929" y="566"/>
                    <a:pt x="929" y="292"/>
                    <a:pt x="763" y="125"/>
                  </a:cubicBezTo>
                  <a:cubicBezTo>
                    <a:pt x="679" y="42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-2487794" y="1551704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5" y="1"/>
                  </a:moveTo>
                  <a:cubicBezTo>
                    <a:pt x="358" y="1"/>
                    <a:pt x="251" y="43"/>
                    <a:pt x="167" y="126"/>
                  </a:cubicBezTo>
                  <a:cubicBezTo>
                    <a:pt x="1" y="293"/>
                    <a:pt x="1" y="555"/>
                    <a:pt x="167" y="721"/>
                  </a:cubicBezTo>
                  <a:cubicBezTo>
                    <a:pt x="251" y="805"/>
                    <a:pt x="358" y="846"/>
                    <a:pt x="465" y="846"/>
                  </a:cubicBezTo>
                  <a:cubicBezTo>
                    <a:pt x="572" y="846"/>
                    <a:pt x="679" y="805"/>
                    <a:pt x="763" y="721"/>
                  </a:cubicBezTo>
                  <a:cubicBezTo>
                    <a:pt x="929" y="555"/>
                    <a:pt x="929" y="293"/>
                    <a:pt x="763" y="126"/>
                  </a:cubicBezTo>
                  <a:cubicBezTo>
                    <a:pt x="679" y="43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-2477799" y="1283639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5" y="1"/>
                  </a:moveTo>
                  <a:cubicBezTo>
                    <a:pt x="358" y="1"/>
                    <a:pt x="251" y="43"/>
                    <a:pt x="168" y="126"/>
                  </a:cubicBezTo>
                  <a:cubicBezTo>
                    <a:pt x="1" y="293"/>
                    <a:pt x="1" y="567"/>
                    <a:pt x="168" y="721"/>
                  </a:cubicBezTo>
                  <a:cubicBezTo>
                    <a:pt x="251" y="805"/>
                    <a:pt x="358" y="846"/>
                    <a:pt x="465" y="846"/>
                  </a:cubicBezTo>
                  <a:cubicBezTo>
                    <a:pt x="572" y="846"/>
                    <a:pt x="680" y="805"/>
                    <a:pt x="763" y="721"/>
                  </a:cubicBezTo>
                  <a:cubicBezTo>
                    <a:pt x="930" y="567"/>
                    <a:pt x="930" y="293"/>
                    <a:pt x="763" y="126"/>
                  </a:cubicBezTo>
                  <a:cubicBezTo>
                    <a:pt x="680" y="43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-2223516" y="1287427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5" y="1"/>
                  </a:moveTo>
                  <a:cubicBezTo>
                    <a:pt x="358" y="1"/>
                    <a:pt x="251" y="42"/>
                    <a:pt x="168" y="126"/>
                  </a:cubicBezTo>
                  <a:cubicBezTo>
                    <a:pt x="1" y="292"/>
                    <a:pt x="1" y="554"/>
                    <a:pt x="168" y="721"/>
                  </a:cubicBezTo>
                  <a:cubicBezTo>
                    <a:pt x="251" y="804"/>
                    <a:pt x="358" y="846"/>
                    <a:pt x="465" y="846"/>
                  </a:cubicBezTo>
                  <a:cubicBezTo>
                    <a:pt x="572" y="846"/>
                    <a:pt x="679" y="804"/>
                    <a:pt x="763" y="721"/>
                  </a:cubicBezTo>
                  <a:cubicBezTo>
                    <a:pt x="930" y="554"/>
                    <a:pt x="930" y="292"/>
                    <a:pt x="763" y="126"/>
                  </a:cubicBezTo>
                  <a:cubicBezTo>
                    <a:pt x="679" y="42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-2243505" y="1050397"/>
              <a:ext cx="97735" cy="89319"/>
            </a:xfrm>
            <a:custGeom>
              <a:avLst/>
              <a:gdLst/>
              <a:ahLst/>
              <a:cxnLst/>
              <a:rect l="l" t="t" r="r" b="b"/>
              <a:pathLst>
                <a:path w="929" h="849" extrusionOk="0">
                  <a:moveTo>
                    <a:pt x="460" y="0"/>
                  </a:moveTo>
                  <a:cubicBezTo>
                    <a:pt x="352" y="0"/>
                    <a:pt x="244" y="39"/>
                    <a:pt x="167" y="117"/>
                  </a:cubicBezTo>
                  <a:cubicBezTo>
                    <a:pt x="0" y="283"/>
                    <a:pt x="0" y="557"/>
                    <a:pt x="167" y="724"/>
                  </a:cubicBezTo>
                  <a:cubicBezTo>
                    <a:pt x="244" y="807"/>
                    <a:pt x="352" y="849"/>
                    <a:pt x="460" y="849"/>
                  </a:cubicBezTo>
                  <a:cubicBezTo>
                    <a:pt x="569" y="849"/>
                    <a:pt x="679" y="807"/>
                    <a:pt x="762" y="724"/>
                  </a:cubicBezTo>
                  <a:cubicBezTo>
                    <a:pt x="929" y="557"/>
                    <a:pt x="929" y="283"/>
                    <a:pt x="762" y="117"/>
                  </a:cubicBezTo>
                  <a:cubicBezTo>
                    <a:pt x="679" y="39"/>
                    <a:pt x="569" y="0"/>
                    <a:pt x="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-1990484" y="1053238"/>
              <a:ext cx="98998" cy="89319"/>
            </a:xfrm>
            <a:custGeom>
              <a:avLst/>
              <a:gdLst/>
              <a:ahLst/>
              <a:cxnLst/>
              <a:rect l="l" t="t" r="r" b="b"/>
              <a:pathLst>
                <a:path w="941" h="849" extrusionOk="0">
                  <a:moveTo>
                    <a:pt x="471" y="0"/>
                  </a:moveTo>
                  <a:cubicBezTo>
                    <a:pt x="361" y="0"/>
                    <a:pt x="250" y="42"/>
                    <a:pt x="167" y="125"/>
                  </a:cubicBezTo>
                  <a:cubicBezTo>
                    <a:pt x="0" y="292"/>
                    <a:pt x="0" y="566"/>
                    <a:pt x="167" y="732"/>
                  </a:cubicBezTo>
                  <a:cubicBezTo>
                    <a:pt x="250" y="810"/>
                    <a:pt x="361" y="849"/>
                    <a:pt x="471" y="849"/>
                  </a:cubicBezTo>
                  <a:cubicBezTo>
                    <a:pt x="581" y="849"/>
                    <a:pt x="691" y="810"/>
                    <a:pt x="774" y="732"/>
                  </a:cubicBezTo>
                  <a:cubicBezTo>
                    <a:pt x="941" y="566"/>
                    <a:pt x="941" y="292"/>
                    <a:pt x="774" y="125"/>
                  </a:cubicBezTo>
                  <a:cubicBezTo>
                    <a:pt x="691" y="42"/>
                    <a:pt x="581" y="0"/>
                    <a:pt x="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-1979227" y="785172"/>
              <a:ext cx="97841" cy="90266"/>
            </a:xfrm>
            <a:custGeom>
              <a:avLst/>
              <a:gdLst/>
              <a:ahLst/>
              <a:cxnLst/>
              <a:rect l="l" t="t" r="r" b="b"/>
              <a:pathLst>
                <a:path w="930" h="858" extrusionOk="0">
                  <a:moveTo>
                    <a:pt x="460" y="0"/>
                  </a:moveTo>
                  <a:cubicBezTo>
                    <a:pt x="352" y="0"/>
                    <a:pt x="245" y="42"/>
                    <a:pt x="167" y="125"/>
                  </a:cubicBezTo>
                  <a:cubicBezTo>
                    <a:pt x="1" y="292"/>
                    <a:pt x="1" y="566"/>
                    <a:pt x="167" y="733"/>
                  </a:cubicBezTo>
                  <a:cubicBezTo>
                    <a:pt x="251" y="816"/>
                    <a:pt x="358" y="858"/>
                    <a:pt x="465" y="858"/>
                  </a:cubicBezTo>
                  <a:cubicBezTo>
                    <a:pt x="572" y="858"/>
                    <a:pt x="679" y="816"/>
                    <a:pt x="763" y="733"/>
                  </a:cubicBezTo>
                  <a:cubicBezTo>
                    <a:pt x="929" y="566"/>
                    <a:pt x="929" y="292"/>
                    <a:pt x="763" y="125"/>
                  </a:cubicBezTo>
                  <a:cubicBezTo>
                    <a:pt x="679" y="42"/>
                    <a:pt x="569" y="0"/>
                    <a:pt x="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-1724944" y="788960"/>
              <a:ext cx="97841" cy="89003"/>
            </a:xfrm>
            <a:custGeom>
              <a:avLst/>
              <a:gdLst/>
              <a:ahLst/>
              <a:cxnLst/>
              <a:rect l="l" t="t" r="r" b="b"/>
              <a:pathLst>
                <a:path w="930" h="846" extrusionOk="0">
                  <a:moveTo>
                    <a:pt x="465" y="0"/>
                  </a:moveTo>
                  <a:cubicBezTo>
                    <a:pt x="358" y="0"/>
                    <a:pt x="251" y="42"/>
                    <a:pt x="167" y="125"/>
                  </a:cubicBezTo>
                  <a:cubicBezTo>
                    <a:pt x="1" y="292"/>
                    <a:pt x="1" y="566"/>
                    <a:pt x="167" y="720"/>
                  </a:cubicBezTo>
                  <a:cubicBezTo>
                    <a:pt x="251" y="804"/>
                    <a:pt x="358" y="845"/>
                    <a:pt x="465" y="845"/>
                  </a:cubicBezTo>
                  <a:cubicBezTo>
                    <a:pt x="572" y="845"/>
                    <a:pt x="679" y="804"/>
                    <a:pt x="763" y="720"/>
                  </a:cubicBezTo>
                  <a:cubicBezTo>
                    <a:pt x="929" y="566"/>
                    <a:pt x="929" y="292"/>
                    <a:pt x="763" y="125"/>
                  </a:cubicBezTo>
                  <a:cubicBezTo>
                    <a:pt x="679" y="42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-2983841" y="2302561"/>
              <a:ext cx="80271" cy="75432"/>
            </a:xfrm>
            <a:custGeom>
              <a:avLst/>
              <a:gdLst/>
              <a:ahLst/>
              <a:cxnLst/>
              <a:rect l="l" t="t" r="r" b="b"/>
              <a:pathLst>
                <a:path w="763" h="717" extrusionOk="0">
                  <a:moveTo>
                    <a:pt x="297" y="0"/>
                  </a:moveTo>
                  <a:cubicBezTo>
                    <a:pt x="193" y="0"/>
                    <a:pt x="88" y="39"/>
                    <a:pt x="1" y="121"/>
                  </a:cubicBezTo>
                  <a:lnTo>
                    <a:pt x="608" y="716"/>
                  </a:lnTo>
                  <a:cubicBezTo>
                    <a:pt x="763" y="549"/>
                    <a:pt x="763" y="287"/>
                    <a:pt x="596" y="121"/>
                  </a:cubicBezTo>
                  <a:cubicBezTo>
                    <a:pt x="511" y="42"/>
                    <a:pt x="405" y="0"/>
                    <a:pt x="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-2743339" y="2306453"/>
              <a:ext cx="89109" cy="89003"/>
            </a:xfrm>
            <a:custGeom>
              <a:avLst/>
              <a:gdLst/>
              <a:ahLst/>
              <a:cxnLst/>
              <a:rect l="l" t="t" r="r" b="b"/>
              <a:pathLst>
                <a:path w="847" h="846" extrusionOk="0">
                  <a:moveTo>
                    <a:pt x="429" y="0"/>
                  </a:moveTo>
                  <a:cubicBezTo>
                    <a:pt x="191" y="0"/>
                    <a:pt x="1" y="179"/>
                    <a:pt x="1" y="417"/>
                  </a:cubicBezTo>
                  <a:cubicBezTo>
                    <a:pt x="1" y="655"/>
                    <a:pt x="191" y="846"/>
                    <a:pt x="429" y="846"/>
                  </a:cubicBezTo>
                  <a:cubicBezTo>
                    <a:pt x="656" y="846"/>
                    <a:pt x="846" y="655"/>
                    <a:pt x="846" y="417"/>
                  </a:cubicBezTo>
                  <a:cubicBezTo>
                    <a:pt x="846" y="179"/>
                    <a:pt x="656" y="0"/>
                    <a:pt x="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-2737027" y="2037757"/>
              <a:ext cx="97735" cy="89319"/>
            </a:xfrm>
            <a:custGeom>
              <a:avLst/>
              <a:gdLst/>
              <a:ahLst/>
              <a:cxnLst/>
              <a:rect l="l" t="t" r="r" b="b"/>
              <a:pathLst>
                <a:path w="929" h="849" extrusionOk="0">
                  <a:moveTo>
                    <a:pt x="465" y="1"/>
                  </a:moveTo>
                  <a:cubicBezTo>
                    <a:pt x="357" y="1"/>
                    <a:pt x="250" y="42"/>
                    <a:pt x="167" y="126"/>
                  </a:cubicBezTo>
                  <a:cubicBezTo>
                    <a:pt x="0" y="292"/>
                    <a:pt x="0" y="566"/>
                    <a:pt x="167" y="733"/>
                  </a:cubicBezTo>
                  <a:cubicBezTo>
                    <a:pt x="250" y="810"/>
                    <a:pt x="357" y="849"/>
                    <a:pt x="465" y="849"/>
                  </a:cubicBezTo>
                  <a:cubicBezTo>
                    <a:pt x="572" y="849"/>
                    <a:pt x="679" y="810"/>
                    <a:pt x="762" y="733"/>
                  </a:cubicBezTo>
                  <a:cubicBezTo>
                    <a:pt x="929" y="566"/>
                    <a:pt x="929" y="292"/>
                    <a:pt x="762" y="126"/>
                  </a:cubicBezTo>
                  <a:cubicBezTo>
                    <a:pt x="679" y="42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-2482744" y="2041544"/>
              <a:ext cx="97735" cy="89003"/>
            </a:xfrm>
            <a:custGeom>
              <a:avLst/>
              <a:gdLst/>
              <a:ahLst/>
              <a:cxnLst/>
              <a:rect l="l" t="t" r="r" b="b"/>
              <a:pathLst>
                <a:path w="929" h="846" extrusionOk="0">
                  <a:moveTo>
                    <a:pt x="465" y="0"/>
                  </a:moveTo>
                  <a:cubicBezTo>
                    <a:pt x="357" y="0"/>
                    <a:pt x="250" y="42"/>
                    <a:pt x="167" y="125"/>
                  </a:cubicBezTo>
                  <a:cubicBezTo>
                    <a:pt x="0" y="292"/>
                    <a:pt x="0" y="554"/>
                    <a:pt x="167" y="721"/>
                  </a:cubicBezTo>
                  <a:cubicBezTo>
                    <a:pt x="250" y="804"/>
                    <a:pt x="357" y="846"/>
                    <a:pt x="465" y="846"/>
                  </a:cubicBezTo>
                  <a:cubicBezTo>
                    <a:pt x="572" y="846"/>
                    <a:pt x="679" y="804"/>
                    <a:pt x="762" y="721"/>
                  </a:cubicBezTo>
                  <a:cubicBezTo>
                    <a:pt x="929" y="554"/>
                    <a:pt x="929" y="292"/>
                    <a:pt x="762" y="125"/>
                  </a:cubicBezTo>
                  <a:cubicBezTo>
                    <a:pt x="679" y="42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-2495263" y="1795993"/>
              <a:ext cx="97735" cy="89003"/>
            </a:xfrm>
            <a:custGeom>
              <a:avLst/>
              <a:gdLst/>
              <a:ahLst/>
              <a:cxnLst/>
              <a:rect l="l" t="t" r="r" b="b"/>
              <a:pathLst>
                <a:path w="929" h="846" extrusionOk="0">
                  <a:moveTo>
                    <a:pt x="470" y="1"/>
                  </a:moveTo>
                  <a:cubicBezTo>
                    <a:pt x="360" y="1"/>
                    <a:pt x="250" y="42"/>
                    <a:pt x="167" y="126"/>
                  </a:cubicBezTo>
                  <a:cubicBezTo>
                    <a:pt x="0" y="292"/>
                    <a:pt x="0" y="554"/>
                    <a:pt x="167" y="721"/>
                  </a:cubicBezTo>
                  <a:cubicBezTo>
                    <a:pt x="250" y="804"/>
                    <a:pt x="360" y="846"/>
                    <a:pt x="470" y="846"/>
                  </a:cubicBezTo>
                  <a:cubicBezTo>
                    <a:pt x="581" y="846"/>
                    <a:pt x="691" y="804"/>
                    <a:pt x="774" y="721"/>
                  </a:cubicBezTo>
                  <a:cubicBezTo>
                    <a:pt x="929" y="554"/>
                    <a:pt x="929" y="292"/>
                    <a:pt x="774" y="126"/>
                  </a:cubicBezTo>
                  <a:cubicBezTo>
                    <a:pt x="691" y="42"/>
                    <a:pt x="581" y="1"/>
                    <a:pt x="4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-2236035" y="1799149"/>
              <a:ext cx="89109" cy="89003"/>
            </a:xfrm>
            <a:custGeom>
              <a:avLst/>
              <a:gdLst/>
              <a:ahLst/>
              <a:cxnLst/>
              <a:rect l="l" t="t" r="r" b="b"/>
              <a:pathLst>
                <a:path w="847" h="846" extrusionOk="0">
                  <a:moveTo>
                    <a:pt x="417" y="0"/>
                  </a:moveTo>
                  <a:cubicBezTo>
                    <a:pt x="191" y="0"/>
                    <a:pt x="1" y="191"/>
                    <a:pt x="1" y="429"/>
                  </a:cubicBezTo>
                  <a:cubicBezTo>
                    <a:pt x="1" y="655"/>
                    <a:pt x="191" y="846"/>
                    <a:pt x="417" y="846"/>
                  </a:cubicBezTo>
                  <a:cubicBezTo>
                    <a:pt x="656" y="846"/>
                    <a:pt x="846" y="655"/>
                    <a:pt x="846" y="429"/>
                  </a:cubicBezTo>
                  <a:cubicBezTo>
                    <a:pt x="846" y="191"/>
                    <a:pt x="656" y="0"/>
                    <a:pt x="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-2229723" y="1531715"/>
              <a:ext cx="97735" cy="89003"/>
            </a:xfrm>
            <a:custGeom>
              <a:avLst/>
              <a:gdLst/>
              <a:ahLst/>
              <a:cxnLst/>
              <a:rect l="l" t="t" r="r" b="b"/>
              <a:pathLst>
                <a:path w="929" h="846" extrusionOk="0">
                  <a:moveTo>
                    <a:pt x="459" y="0"/>
                  </a:moveTo>
                  <a:cubicBezTo>
                    <a:pt x="349" y="0"/>
                    <a:pt x="238" y="42"/>
                    <a:pt x="155" y="125"/>
                  </a:cubicBezTo>
                  <a:cubicBezTo>
                    <a:pt x="0" y="280"/>
                    <a:pt x="0" y="554"/>
                    <a:pt x="155" y="721"/>
                  </a:cubicBezTo>
                  <a:cubicBezTo>
                    <a:pt x="238" y="804"/>
                    <a:pt x="349" y="846"/>
                    <a:pt x="459" y="846"/>
                  </a:cubicBezTo>
                  <a:cubicBezTo>
                    <a:pt x="569" y="846"/>
                    <a:pt x="679" y="804"/>
                    <a:pt x="762" y="721"/>
                  </a:cubicBezTo>
                  <a:cubicBezTo>
                    <a:pt x="929" y="554"/>
                    <a:pt x="929" y="280"/>
                    <a:pt x="762" y="125"/>
                  </a:cubicBezTo>
                  <a:cubicBezTo>
                    <a:pt x="679" y="42"/>
                    <a:pt x="569" y="0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-1975440" y="1534240"/>
              <a:ext cx="97735" cy="90266"/>
            </a:xfrm>
            <a:custGeom>
              <a:avLst/>
              <a:gdLst/>
              <a:ahLst/>
              <a:cxnLst/>
              <a:rect l="l" t="t" r="r" b="b"/>
              <a:pathLst>
                <a:path w="929" h="858" extrusionOk="0">
                  <a:moveTo>
                    <a:pt x="459" y="0"/>
                  </a:moveTo>
                  <a:cubicBezTo>
                    <a:pt x="349" y="0"/>
                    <a:pt x="238" y="42"/>
                    <a:pt x="155" y="125"/>
                  </a:cubicBezTo>
                  <a:cubicBezTo>
                    <a:pt x="0" y="292"/>
                    <a:pt x="0" y="566"/>
                    <a:pt x="155" y="732"/>
                  </a:cubicBezTo>
                  <a:cubicBezTo>
                    <a:pt x="238" y="816"/>
                    <a:pt x="349" y="857"/>
                    <a:pt x="459" y="857"/>
                  </a:cubicBezTo>
                  <a:cubicBezTo>
                    <a:pt x="569" y="857"/>
                    <a:pt x="679" y="816"/>
                    <a:pt x="762" y="732"/>
                  </a:cubicBezTo>
                  <a:cubicBezTo>
                    <a:pt x="929" y="566"/>
                    <a:pt x="929" y="292"/>
                    <a:pt x="762" y="125"/>
                  </a:cubicBezTo>
                  <a:cubicBezTo>
                    <a:pt x="679" y="42"/>
                    <a:pt x="569" y="0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-1996797" y="1297421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5" y="1"/>
                  </a:moveTo>
                  <a:cubicBezTo>
                    <a:pt x="358" y="1"/>
                    <a:pt x="251" y="43"/>
                    <a:pt x="168" y="126"/>
                  </a:cubicBezTo>
                  <a:cubicBezTo>
                    <a:pt x="1" y="293"/>
                    <a:pt x="1" y="555"/>
                    <a:pt x="168" y="721"/>
                  </a:cubicBezTo>
                  <a:cubicBezTo>
                    <a:pt x="251" y="805"/>
                    <a:pt x="361" y="846"/>
                    <a:pt x="470" y="846"/>
                  </a:cubicBezTo>
                  <a:cubicBezTo>
                    <a:pt x="578" y="846"/>
                    <a:pt x="685" y="805"/>
                    <a:pt x="763" y="721"/>
                  </a:cubicBezTo>
                  <a:cubicBezTo>
                    <a:pt x="930" y="555"/>
                    <a:pt x="930" y="293"/>
                    <a:pt x="763" y="126"/>
                  </a:cubicBezTo>
                  <a:cubicBezTo>
                    <a:pt x="680" y="43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-1738726" y="1300577"/>
              <a:ext cx="90266" cy="90266"/>
            </a:xfrm>
            <a:custGeom>
              <a:avLst/>
              <a:gdLst/>
              <a:ahLst/>
              <a:cxnLst/>
              <a:rect l="l" t="t" r="r" b="b"/>
              <a:pathLst>
                <a:path w="858" h="858" extrusionOk="0">
                  <a:moveTo>
                    <a:pt x="429" y="1"/>
                  </a:moveTo>
                  <a:cubicBezTo>
                    <a:pt x="191" y="1"/>
                    <a:pt x="1" y="191"/>
                    <a:pt x="1" y="429"/>
                  </a:cubicBezTo>
                  <a:cubicBezTo>
                    <a:pt x="1" y="667"/>
                    <a:pt x="191" y="858"/>
                    <a:pt x="429" y="858"/>
                  </a:cubicBezTo>
                  <a:cubicBezTo>
                    <a:pt x="667" y="858"/>
                    <a:pt x="858" y="667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-1732414" y="1033143"/>
              <a:ext cx="97735" cy="89109"/>
            </a:xfrm>
            <a:custGeom>
              <a:avLst/>
              <a:gdLst/>
              <a:ahLst/>
              <a:cxnLst/>
              <a:rect l="l" t="t" r="r" b="b"/>
              <a:pathLst>
                <a:path w="929" h="847" extrusionOk="0">
                  <a:moveTo>
                    <a:pt x="470" y="1"/>
                  </a:moveTo>
                  <a:cubicBezTo>
                    <a:pt x="360" y="1"/>
                    <a:pt x="250" y="42"/>
                    <a:pt x="167" y="126"/>
                  </a:cubicBezTo>
                  <a:cubicBezTo>
                    <a:pt x="0" y="292"/>
                    <a:pt x="0" y="554"/>
                    <a:pt x="167" y="721"/>
                  </a:cubicBezTo>
                  <a:cubicBezTo>
                    <a:pt x="250" y="804"/>
                    <a:pt x="360" y="846"/>
                    <a:pt x="470" y="846"/>
                  </a:cubicBezTo>
                  <a:cubicBezTo>
                    <a:pt x="580" y="846"/>
                    <a:pt x="691" y="804"/>
                    <a:pt x="774" y="721"/>
                  </a:cubicBezTo>
                  <a:cubicBezTo>
                    <a:pt x="929" y="554"/>
                    <a:pt x="929" y="292"/>
                    <a:pt x="774" y="126"/>
                  </a:cubicBezTo>
                  <a:cubicBezTo>
                    <a:pt x="691" y="42"/>
                    <a:pt x="580" y="1"/>
                    <a:pt x="4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-1478130" y="1036615"/>
              <a:ext cx="97735" cy="89319"/>
            </a:xfrm>
            <a:custGeom>
              <a:avLst/>
              <a:gdLst/>
              <a:ahLst/>
              <a:cxnLst/>
              <a:rect l="l" t="t" r="r" b="b"/>
              <a:pathLst>
                <a:path w="929" h="849" extrusionOk="0">
                  <a:moveTo>
                    <a:pt x="470" y="0"/>
                  </a:moveTo>
                  <a:cubicBezTo>
                    <a:pt x="360" y="0"/>
                    <a:pt x="250" y="39"/>
                    <a:pt x="167" y="117"/>
                  </a:cubicBezTo>
                  <a:cubicBezTo>
                    <a:pt x="0" y="283"/>
                    <a:pt x="0" y="557"/>
                    <a:pt x="167" y="724"/>
                  </a:cubicBezTo>
                  <a:cubicBezTo>
                    <a:pt x="250" y="807"/>
                    <a:pt x="360" y="849"/>
                    <a:pt x="470" y="849"/>
                  </a:cubicBezTo>
                  <a:cubicBezTo>
                    <a:pt x="580" y="849"/>
                    <a:pt x="691" y="807"/>
                    <a:pt x="774" y="724"/>
                  </a:cubicBezTo>
                  <a:cubicBezTo>
                    <a:pt x="929" y="557"/>
                    <a:pt x="929" y="283"/>
                    <a:pt x="774" y="117"/>
                  </a:cubicBezTo>
                  <a:cubicBezTo>
                    <a:pt x="691" y="39"/>
                    <a:pt x="580" y="0"/>
                    <a:pt x="4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-2721982" y="2563682"/>
              <a:ext cx="79009" cy="74801"/>
            </a:xfrm>
            <a:custGeom>
              <a:avLst/>
              <a:gdLst/>
              <a:ahLst/>
              <a:cxnLst/>
              <a:rect l="l" t="t" r="r" b="b"/>
              <a:pathLst>
                <a:path w="751" h="711" extrusionOk="0">
                  <a:moveTo>
                    <a:pt x="290" y="1"/>
                  </a:moveTo>
                  <a:cubicBezTo>
                    <a:pt x="187" y="1"/>
                    <a:pt x="82" y="39"/>
                    <a:pt x="0" y="115"/>
                  </a:cubicBezTo>
                  <a:lnTo>
                    <a:pt x="595" y="711"/>
                  </a:lnTo>
                  <a:cubicBezTo>
                    <a:pt x="750" y="544"/>
                    <a:pt x="750" y="282"/>
                    <a:pt x="584" y="127"/>
                  </a:cubicBezTo>
                  <a:cubicBezTo>
                    <a:pt x="505" y="42"/>
                    <a:pt x="398" y="1"/>
                    <a:pt x="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-2486531" y="2567259"/>
              <a:ext cx="97841" cy="89424"/>
            </a:xfrm>
            <a:custGeom>
              <a:avLst/>
              <a:gdLst/>
              <a:ahLst/>
              <a:cxnLst/>
              <a:rect l="l" t="t" r="r" b="b"/>
              <a:pathLst>
                <a:path w="930" h="850" extrusionOk="0">
                  <a:moveTo>
                    <a:pt x="469" y="1"/>
                  </a:moveTo>
                  <a:cubicBezTo>
                    <a:pt x="361" y="1"/>
                    <a:pt x="251" y="40"/>
                    <a:pt x="167" y="117"/>
                  </a:cubicBezTo>
                  <a:cubicBezTo>
                    <a:pt x="1" y="284"/>
                    <a:pt x="1" y="557"/>
                    <a:pt x="167" y="724"/>
                  </a:cubicBezTo>
                  <a:cubicBezTo>
                    <a:pt x="251" y="808"/>
                    <a:pt x="361" y="849"/>
                    <a:pt x="469" y="849"/>
                  </a:cubicBezTo>
                  <a:cubicBezTo>
                    <a:pt x="578" y="849"/>
                    <a:pt x="685" y="808"/>
                    <a:pt x="763" y="724"/>
                  </a:cubicBezTo>
                  <a:cubicBezTo>
                    <a:pt x="929" y="557"/>
                    <a:pt x="929" y="284"/>
                    <a:pt x="763" y="117"/>
                  </a:cubicBezTo>
                  <a:cubicBezTo>
                    <a:pt x="685" y="40"/>
                    <a:pt x="578" y="1"/>
                    <a:pt x="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-2471487" y="2298878"/>
              <a:ext cx="89003" cy="89109"/>
            </a:xfrm>
            <a:custGeom>
              <a:avLst/>
              <a:gdLst/>
              <a:ahLst/>
              <a:cxnLst/>
              <a:rect l="l" t="t" r="r" b="b"/>
              <a:pathLst>
                <a:path w="846" h="847" extrusionOk="0">
                  <a:moveTo>
                    <a:pt x="417" y="1"/>
                  </a:moveTo>
                  <a:cubicBezTo>
                    <a:pt x="191" y="1"/>
                    <a:pt x="0" y="191"/>
                    <a:pt x="0" y="430"/>
                  </a:cubicBezTo>
                  <a:cubicBezTo>
                    <a:pt x="0" y="656"/>
                    <a:pt x="191" y="846"/>
                    <a:pt x="417" y="846"/>
                  </a:cubicBezTo>
                  <a:cubicBezTo>
                    <a:pt x="655" y="846"/>
                    <a:pt x="846" y="656"/>
                    <a:pt x="846" y="430"/>
                  </a:cubicBezTo>
                  <a:cubicBezTo>
                    <a:pt x="846" y="191"/>
                    <a:pt x="655" y="1"/>
                    <a:pt x="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-2222253" y="2302035"/>
              <a:ext cx="97841" cy="90266"/>
            </a:xfrm>
            <a:custGeom>
              <a:avLst/>
              <a:gdLst/>
              <a:ahLst/>
              <a:cxnLst/>
              <a:rect l="l" t="t" r="r" b="b"/>
              <a:pathLst>
                <a:path w="930" h="858" extrusionOk="0">
                  <a:moveTo>
                    <a:pt x="471" y="1"/>
                  </a:moveTo>
                  <a:cubicBezTo>
                    <a:pt x="361" y="1"/>
                    <a:pt x="251" y="42"/>
                    <a:pt x="167" y="126"/>
                  </a:cubicBezTo>
                  <a:cubicBezTo>
                    <a:pt x="1" y="292"/>
                    <a:pt x="1" y="566"/>
                    <a:pt x="167" y="733"/>
                  </a:cubicBezTo>
                  <a:cubicBezTo>
                    <a:pt x="251" y="816"/>
                    <a:pt x="361" y="858"/>
                    <a:pt x="471" y="858"/>
                  </a:cubicBezTo>
                  <a:cubicBezTo>
                    <a:pt x="581" y="858"/>
                    <a:pt x="691" y="816"/>
                    <a:pt x="775" y="733"/>
                  </a:cubicBezTo>
                  <a:cubicBezTo>
                    <a:pt x="929" y="566"/>
                    <a:pt x="929" y="292"/>
                    <a:pt x="775" y="126"/>
                  </a:cubicBezTo>
                  <a:cubicBezTo>
                    <a:pt x="691" y="42"/>
                    <a:pt x="581" y="1"/>
                    <a:pt x="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-2229723" y="2057220"/>
              <a:ext cx="89003" cy="89003"/>
            </a:xfrm>
            <a:custGeom>
              <a:avLst/>
              <a:gdLst/>
              <a:ahLst/>
              <a:cxnLst/>
              <a:rect l="l" t="t" r="r" b="b"/>
              <a:pathLst>
                <a:path w="846" h="846" extrusionOk="0">
                  <a:moveTo>
                    <a:pt x="429" y="0"/>
                  </a:moveTo>
                  <a:cubicBezTo>
                    <a:pt x="191" y="0"/>
                    <a:pt x="0" y="191"/>
                    <a:pt x="0" y="417"/>
                  </a:cubicBezTo>
                  <a:cubicBezTo>
                    <a:pt x="0" y="655"/>
                    <a:pt x="191" y="845"/>
                    <a:pt x="429" y="845"/>
                  </a:cubicBezTo>
                  <a:cubicBezTo>
                    <a:pt x="655" y="845"/>
                    <a:pt x="846" y="655"/>
                    <a:pt x="846" y="417"/>
                  </a:cubicBezTo>
                  <a:cubicBezTo>
                    <a:pt x="846" y="191"/>
                    <a:pt x="655" y="0"/>
                    <a:pt x="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-1979227" y="2060271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0" y="1"/>
                  </a:moveTo>
                  <a:cubicBezTo>
                    <a:pt x="352" y="1"/>
                    <a:pt x="245" y="42"/>
                    <a:pt x="167" y="126"/>
                  </a:cubicBezTo>
                  <a:cubicBezTo>
                    <a:pt x="1" y="293"/>
                    <a:pt x="1" y="554"/>
                    <a:pt x="167" y="721"/>
                  </a:cubicBezTo>
                  <a:cubicBezTo>
                    <a:pt x="251" y="804"/>
                    <a:pt x="358" y="846"/>
                    <a:pt x="465" y="846"/>
                  </a:cubicBezTo>
                  <a:cubicBezTo>
                    <a:pt x="572" y="846"/>
                    <a:pt x="679" y="804"/>
                    <a:pt x="763" y="721"/>
                  </a:cubicBezTo>
                  <a:cubicBezTo>
                    <a:pt x="929" y="554"/>
                    <a:pt x="929" y="293"/>
                    <a:pt x="763" y="126"/>
                  </a:cubicBezTo>
                  <a:cubicBezTo>
                    <a:pt x="679" y="42"/>
                    <a:pt x="569" y="1"/>
                    <a:pt x="4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-1965445" y="1791574"/>
              <a:ext cx="90266" cy="90371"/>
            </a:xfrm>
            <a:custGeom>
              <a:avLst/>
              <a:gdLst/>
              <a:ahLst/>
              <a:cxnLst/>
              <a:rect l="l" t="t" r="r" b="b"/>
              <a:pathLst>
                <a:path w="858" h="859" extrusionOk="0">
                  <a:moveTo>
                    <a:pt x="429" y="1"/>
                  </a:moveTo>
                  <a:cubicBezTo>
                    <a:pt x="191" y="1"/>
                    <a:pt x="1" y="191"/>
                    <a:pt x="1" y="430"/>
                  </a:cubicBezTo>
                  <a:cubicBezTo>
                    <a:pt x="1" y="668"/>
                    <a:pt x="191" y="858"/>
                    <a:pt x="429" y="858"/>
                  </a:cubicBezTo>
                  <a:cubicBezTo>
                    <a:pt x="667" y="858"/>
                    <a:pt x="858" y="668"/>
                    <a:pt x="858" y="430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-1714949" y="1795993"/>
              <a:ext cx="97841" cy="89003"/>
            </a:xfrm>
            <a:custGeom>
              <a:avLst/>
              <a:gdLst/>
              <a:ahLst/>
              <a:cxnLst/>
              <a:rect l="l" t="t" r="r" b="b"/>
              <a:pathLst>
                <a:path w="930" h="846" extrusionOk="0">
                  <a:moveTo>
                    <a:pt x="465" y="1"/>
                  </a:moveTo>
                  <a:cubicBezTo>
                    <a:pt x="358" y="1"/>
                    <a:pt x="251" y="42"/>
                    <a:pt x="167" y="126"/>
                  </a:cubicBezTo>
                  <a:cubicBezTo>
                    <a:pt x="1" y="292"/>
                    <a:pt x="1" y="554"/>
                    <a:pt x="167" y="721"/>
                  </a:cubicBezTo>
                  <a:cubicBezTo>
                    <a:pt x="251" y="804"/>
                    <a:pt x="358" y="846"/>
                    <a:pt x="465" y="846"/>
                  </a:cubicBezTo>
                  <a:cubicBezTo>
                    <a:pt x="572" y="846"/>
                    <a:pt x="679" y="804"/>
                    <a:pt x="763" y="721"/>
                  </a:cubicBezTo>
                  <a:cubicBezTo>
                    <a:pt x="929" y="554"/>
                    <a:pt x="929" y="292"/>
                    <a:pt x="763" y="126"/>
                  </a:cubicBezTo>
                  <a:cubicBezTo>
                    <a:pt x="679" y="42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-1734939" y="1558017"/>
              <a:ext cx="97735" cy="90266"/>
            </a:xfrm>
            <a:custGeom>
              <a:avLst/>
              <a:gdLst/>
              <a:ahLst/>
              <a:cxnLst/>
              <a:rect l="l" t="t" r="r" b="b"/>
              <a:pathLst>
                <a:path w="929" h="858" extrusionOk="0">
                  <a:moveTo>
                    <a:pt x="459" y="0"/>
                  </a:moveTo>
                  <a:cubicBezTo>
                    <a:pt x="349" y="0"/>
                    <a:pt x="238" y="42"/>
                    <a:pt x="155" y="125"/>
                  </a:cubicBezTo>
                  <a:cubicBezTo>
                    <a:pt x="0" y="292"/>
                    <a:pt x="0" y="566"/>
                    <a:pt x="155" y="733"/>
                  </a:cubicBezTo>
                  <a:cubicBezTo>
                    <a:pt x="238" y="816"/>
                    <a:pt x="349" y="858"/>
                    <a:pt x="459" y="858"/>
                  </a:cubicBezTo>
                  <a:cubicBezTo>
                    <a:pt x="569" y="858"/>
                    <a:pt x="679" y="816"/>
                    <a:pt x="762" y="733"/>
                  </a:cubicBezTo>
                  <a:cubicBezTo>
                    <a:pt x="929" y="566"/>
                    <a:pt x="929" y="292"/>
                    <a:pt x="762" y="125"/>
                  </a:cubicBezTo>
                  <a:cubicBezTo>
                    <a:pt x="679" y="42"/>
                    <a:pt x="569" y="0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-1476973" y="1562435"/>
              <a:ext cx="89109" cy="89003"/>
            </a:xfrm>
            <a:custGeom>
              <a:avLst/>
              <a:gdLst/>
              <a:ahLst/>
              <a:cxnLst/>
              <a:rect l="l" t="t" r="r" b="b"/>
              <a:pathLst>
                <a:path w="847" h="846" extrusionOk="0">
                  <a:moveTo>
                    <a:pt x="430" y="0"/>
                  </a:moveTo>
                  <a:cubicBezTo>
                    <a:pt x="191" y="0"/>
                    <a:pt x="1" y="191"/>
                    <a:pt x="1" y="417"/>
                  </a:cubicBezTo>
                  <a:cubicBezTo>
                    <a:pt x="1" y="655"/>
                    <a:pt x="191" y="845"/>
                    <a:pt x="430" y="845"/>
                  </a:cubicBezTo>
                  <a:cubicBezTo>
                    <a:pt x="656" y="845"/>
                    <a:pt x="846" y="655"/>
                    <a:pt x="846" y="417"/>
                  </a:cubicBezTo>
                  <a:cubicBezTo>
                    <a:pt x="846" y="191"/>
                    <a:pt x="656" y="0"/>
                    <a:pt x="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-1470661" y="1293739"/>
              <a:ext cx="97841" cy="89319"/>
            </a:xfrm>
            <a:custGeom>
              <a:avLst/>
              <a:gdLst/>
              <a:ahLst/>
              <a:cxnLst/>
              <a:rect l="l" t="t" r="r" b="b"/>
              <a:pathLst>
                <a:path w="930" h="849" extrusionOk="0">
                  <a:moveTo>
                    <a:pt x="460" y="0"/>
                  </a:moveTo>
                  <a:cubicBezTo>
                    <a:pt x="352" y="0"/>
                    <a:pt x="245" y="42"/>
                    <a:pt x="167" y="125"/>
                  </a:cubicBezTo>
                  <a:cubicBezTo>
                    <a:pt x="0" y="292"/>
                    <a:pt x="0" y="566"/>
                    <a:pt x="167" y="732"/>
                  </a:cubicBezTo>
                  <a:cubicBezTo>
                    <a:pt x="245" y="810"/>
                    <a:pt x="352" y="849"/>
                    <a:pt x="460" y="849"/>
                  </a:cubicBezTo>
                  <a:cubicBezTo>
                    <a:pt x="569" y="849"/>
                    <a:pt x="679" y="810"/>
                    <a:pt x="762" y="732"/>
                  </a:cubicBezTo>
                  <a:cubicBezTo>
                    <a:pt x="929" y="566"/>
                    <a:pt x="929" y="292"/>
                    <a:pt x="762" y="125"/>
                  </a:cubicBezTo>
                  <a:cubicBezTo>
                    <a:pt x="679" y="42"/>
                    <a:pt x="569" y="0"/>
                    <a:pt x="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-1216378" y="1297421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0" y="1"/>
                  </a:moveTo>
                  <a:cubicBezTo>
                    <a:pt x="352" y="1"/>
                    <a:pt x="245" y="43"/>
                    <a:pt x="167" y="126"/>
                  </a:cubicBezTo>
                  <a:cubicBezTo>
                    <a:pt x="0" y="293"/>
                    <a:pt x="0" y="555"/>
                    <a:pt x="167" y="721"/>
                  </a:cubicBezTo>
                  <a:cubicBezTo>
                    <a:pt x="245" y="805"/>
                    <a:pt x="352" y="846"/>
                    <a:pt x="460" y="846"/>
                  </a:cubicBezTo>
                  <a:cubicBezTo>
                    <a:pt x="569" y="846"/>
                    <a:pt x="679" y="805"/>
                    <a:pt x="762" y="721"/>
                  </a:cubicBezTo>
                  <a:cubicBezTo>
                    <a:pt x="929" y="555"/>
                    <a:pt x="929" y="293"/>
                    <a:pt x="762" y="126"/>
                  </a:cubicBezTo>
                  <a:cubicBezTo>
                    <a:pt x="679" y="43"/>
                    <a:pt x="569" y="1"/>
                    <a:pt x="4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-2471487" y="2814178"/>
              <a:ext cx="80271" cy="76063"/>
            </a:xfrm>
            <a:custGeom>
              <a:avLst/>
              <a:gdLst/>
              <a:ahLst/>
              <a:cxnLst/>
              <a:rect l="l" t="t" r="r" b="b"/>
              <a:pathLst>
                <a:path w="763" h="723" extrusionOk="0">
                  <a:moveTo>
                    <a:pt x="292" y="1"/>
                  </a:moveTo>
                  <a:cubicBezTo>
                    <a:pt x="187" y="1"/>
                    <a:pt x="82" y="40"/>
                    <a:pt x="0" y="115"/>
                  </a:cubicBezTo>
                  <a:lnTo>
                    <a:pt x="596" y="723"/>
                  </a:lnTo>
                  <a:cubicBezTo>
                    <a:pt x="762" y="544"/>
                    <a:pt x="750" y="294"/>
                    <a:pt x="596" y="127"/>
                  </a:cubicBezTo>
                  <a:cubicBezTo>
                    <a:pt x="511" y="42"/>
                    <a:pt x="401" y="1"/>
                    <a:pt x="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-2224778" y="2550111"/>
              <a:ext cx="97841" cy="89003"/>
            </a:xfrm>
            <a:custGeom>
              <a:avLst/>
              <a:gdLst/>
              <a:ahLst/>
              <a:cxnLst/>
              <a:rect l="l" t="t" r="r" b="b"/>
              <a:pathLst>
                <a:path w="930" h="846" extrusionOk="0">
                  <a:moveTo>
                    <a:pt x="459" y="0"/>
                  </a:moveTo>
                  <a:cubicBezTo>
                    <a:pt x="349" y="0"/>
                    <a:pt x="239" y="42"/>
                    <a:pt x="156" y="125"/>
                  </a:cubicBezTo>
                  <a:cubicBezTo>
                    <a:pt x="1" y="292"/>
                    <a:pt x="1" y="554"/>
                    <a:pt x="156" y="720"/>
                  </a:cubicBezTo>
                  <a:cubicBezTo>
                    <a:pt x="239" y="804"/>
                    <a:pt x="349" y="845"/>
                    <a:pt x="459" y="845"/>
                  </a:cubicBezTo>
                  <a:cubicBezTo>
                    <a:pt x="569" y="845"/>
                    <a:pt x="680" y="804"/>
                    <a:pt x="763" y="720"/>
                  </a:cubicBezTo>
                  <a:cubicBezTo>
                    <a:pt x="930" y="554"/>
                    <a:pt x="930" y="292"/>
                    <a:pt x="763" y="125"/>
                  </a:cubicBezTo>
                  <a:cubicBezTo>
                    <a:pt x="680" y="42"/>
                    <a:pt x="569" y="0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-1983015" y="2307084"/>
              <a:ext cx="97841" cy="90266"/>
            </a:xfrm>
            <a:custGeom>
              <a:avLst/>
              <a:gdLst/>
              <a:ahLst/>
              <a:cxnLst/>
              <a:rect l="l" t="t" r="r" b="b"/>
              <a:pathLst>
                <a:path w="930" h="858" extrusionOk="0">
                  <a:moveTo>
                    <a:pt x="465" y="0"/>
                  </a:moveTo>
                  <a:cubicBezTo>
                    <a:pt x="358" y="0"/>
                    <a:pt x="251" y="42"/>
                    <a:pt x="168" y="125"/>
                  </a:cubicBezTo>
                  <a:cubicBezTo>
                    <a:pt x="1" y="292"/>
                    <a:pt x="1" y="566"/>
                    <a:pt x="168" y="733"/>
                  </a:cubicBezTo>
                  <a:cubicBezTo>
                    <a:pt x="251" y="816"/>
                    <a:pt x="358" y="858"/>
                    <a:pt x="465" y="858"/>
                  </a:cubicBezTo>
                  <a:cubicBezTo>
                    <a:pt x="572" y="858"/>
                    <a:pt x="679" y="816"/>
                    <a:pt x="763" y="733"/>
                  </a:cubicBezTo>
                  <a:cubicBezTo>
                    <a:pt x="930" y="566"/>
                    <a:pt x="930" y="292"/>
                    <a:pt x="763" y="125"/>
                  </a:cubicBezTo>
                  <a:cubicBezTo>
                    <a:pt x="679" y="42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-1718632" y="2042807"/>
              <a:ext cx="97735" cy="89319"/>
            </a:xfrm>
            <a:custGeom>
              <a:avLst/>
              <a:gdLst/>
              <a:ahLst/>
              <a:cxnLst/>
              <a:rect l="l" t="t" r="r" b="b"/>
              <a:pathLst>
                <a:path w="929" h="849" extrusionOk="0">
                  <a:moveTo>
                    <a:pt x="469" y="0"/>
                  </a:moveTo>
                  <a:cubicBezTo>
                    <a:pt x="360" y="0"/>
                    <a:pt x="250" y="42"/>
                    <a:pt x="167" y="125"/>
                  </a:cubicBezTo>
                  <a:cubicBezTo>
                    <a:pt x="0" y="292"/>
                    <a:pt x="0" y="566"/>
                    <a:pt x="167" y="732"/>
                  </a:cubicBezTo>
                  <a:cubicBezTo>
                    <a:pt x="250" y="810"/>
                    <a:pt x="360" y="848"/>
                    <a:pt x="469" y="848"/>
                  </a:cubicBezTo>
                  <a:cubicBezTo>
                    <a:pt x="577" y="848"/>
                    <a:pt x="685" y="810"/>
                    <a:pt x="762" y="732"/>
                  </a:cubicBezTo>
                  <a:cubicBezTo>
                    <a:pt x="929" y="566"/>
                    <a:pt x="929" y="292"/>
                    <a:pt x="762" y="125"/>
                  </a:cubicBezTo>
                  <a:cubicBezTo>
                    <a:pt x="685" y="42"/>
                    <a:pt x="577" y="0"/>
                    <a:pt x="4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-1484443" y="1809775"/>
              <a:ext cx="97841" cy="89003"/>
            </a:xfrm>
            <a:custGeom>
              <a:avLst/>
              <a:gdLst/>
              <a:ahLst/>
              <a:cxnLst/>
              <a:rect l="l" t="t" r="r" b="b"/>
              <a:pathLst>
                <a:path w="930" h="846" extrusionOk="0">
                  <a:moveTo>
                    <a:pt x="465" y="1"/>
                  </a:moveTo>
                  <a:cubicBezTo>
                    <a:pt x="358" y="1"/>
                    <a:pt x="251" y="42"/>
                    <a:pt x="167" y="126"/>
                  </a:cubicBezTo>
                  <a:cubicBezTo>
                    <a:pt x="1" y="280"/>
                    <a:pt x="1" y="554"/>
                    <a:pt x="167" y="721"/>
                  </a:cubicBezTo>
                  <a:cubicBezTo>
                    <a:pt x="251" y="804"/>
                    <a:pt x="358" y="846"/>
                    <a:pt x="465" y="846"/>
                  </a:cubicBezTo>
                  <a:cubicBezTo>
                    <a:pt x="572" y="846"/>
                    <a:pt x="679" y="804"/>
                    <a:pt x="763" y="721"/>
                  </a:cubicBezTo>
                  <a:cubicBezTo>
                    <a:pt x="929" y="554"/>
                    <a:pt x="929" y="280"/>
                    <a:pt x="763" y="126"/>
                  </a:cubicBezTo>
                  <a:cubicBezTo>
                    <a:pt x="679" y="42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-1220165" y="1545182"/>
              <a:ext cx="97841" cy="89319"/>
            </a:xfrm>
            <a:custGeom>
              <a:avLst/>
              <a:gdLst/>
              <a:ahLst/>
              <a:cxnLst/>
              <a:rect l="l" t="t" r="r" b="b"/>
              <a:pathLst>
                <a:path w="930" h="849" extrusionOk="0">
                  <a:moveTo>
                    <a:pt x="465" y="0"/>
                  </a:moveTo>
                  <a:cubicBezTo>
                    <a:pt x="358" y="0"/>
                    <a:pt x="251" y="39"/>
                    <a:pt x="167" y="116"/>
                  </a:cubicBezTo>
                  <a:cubicBezTo>
                    <a:pt x="1" y="283"/>
                    <a:pt x="1" y="557"/>
                    <a:pt x="167" y="724"/>
                  </a:cubicBezTo>
                  <a:cubicBezTo>
                    <a:pt x="251" y="807"/>
                    <a:pt x="358" y="849"/>
                    <a:pt x="465" y="849"/>
                  </a:cubicBezTo>
                  <a:cubicBezTo>
                    <a:pt x="572" y="849"/>
                    <a:pt x="679" y="807"/>
                    <a:pt x="763" y="724"/>
                  </a:cubicBezTo>
                  <a:cubicBezTo>
                    <a:pt x="929" y="557"/>
                    <a:pt x="929" y="283"/>
                    <a:pt x="763" y="116"/>
                  </a:cubicBezTo>
                  <a:cubicBezTo>
                    <a:pt x="679" y="39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-2762487" y="1051660"/>
              <a:ext cx="1149785" cy="1154730"/>
            </a:xfrm>
            <a:custGeom>
              <a:avLst/>
              <a:gdLst/>
              <a:ahLst/>
              <a:cxnLst/>
              <a:rect l="l" t="t" r="r" b="b"/>
              <a:pathLst>
                <a:path w="10929" h="10976" extrusionOk="0">
                  <a:moveTo>
                    <a:pt x="191" y="1"/>
                  </a:moveTo>
                  <a:cubicBezTo>
                    <a:pt x="90" y="1"/>
                    <a:pt x="1" y="147"/>
                    <a:pt x="99" y="235"/>
                  </a:cubicBezTo>
                  <a:cubicBezTo>
                    <a:pt x="969" y="1021"/>
                    <a:pt x="1635" y="1962"/>
                    <a:pt x="2457" y="2783"/>
                  </a:cubicBezTo>
                  <a:cubicBezTo>
                    <a:pt x="3290" y="3617"/>
                    <a:pt x="4183" y="4367"/>
                    <a:pt x="4993" y="5236"/>
                  </a:cubicBezTo>
                  <a:cubicBezTo>
                    <a:pt x="6767" y="7165"/>
                    <a:pt x="8505" y="9094"/>
                    <a:pt x="10386" y="10903"/>
                  </a:cubicBezTo>
                  <a:cubicBezTo>
                    <a:pt x="10440" y="10954"/>
                    <a:pt x="10499" y="10976"/>
                    <a:pt x="10557" y="10976"/>
                  </a:cubicBezTo>
                  <a:cubicBezTo>
                    <a:pt x="10755" y="10976"/>
                    <a:pt x="10928" y="10722"/>
                    <a:pt x="10744" y="10546"/>
                  </a:cubicBezTo>
                  <a:cubicBezTo>
                    <a:pt x="8803" y="8677"/>
                    <a:pt x="7041" y="6665"/>
                    <a:pt x="5183" y="4712"/>
                  </a:cubicBezTo>
                  <a:cubicBezTo>
                    <a:pt x="4374" y="3855"/>
                    <a:pt x="3409" y="3176"/>
                    <a:pt x="2564" y="2367"/>
                  </a:cubicBezTo>
                  <a:cubicBezTo>
                    <a:pt x="1766" y="1593"/>
                    <a:pt x="1207" y="628"/>
                    <a:pt x="254" y="21"/>
                  </a:cubicBezTo>
                  <a:cubicBezTo>
                    <a:pt x="234" y="7"/>
                    <a:pt x="212" y="1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-2833080" y="1029777"/>
              <a:ext cx="1528629" cy="1502327"/>
            </a:xfrm>
            <a:custGeom>
              <a:avLst/>
              <a:gdLst/>
              <a:ahLst/>
              <a:cxnLst/>
              <a:rect l="l" t="t" r="r" b="b"/>
              <a:pathLst>
                <a:path w="14530" h="14280" extrusionOk="0">
                  <a:moveTo>
                    <a:pt x="14177" y="1"/>
                  </a:moveTo>
                  <a:cubicBezTo>
                    <a:pt x="14120" y="1"/>
                    <a:pt x="14062" y="22"/>
                    <a:pt x="14010" y="74"/>
                  </a:cubicBezTo>
                  <a:cubicBezTo>
                    <a:pt x="11843" y="2277"/>
                    <a:pt x="9224" y="4099"/>
                    <a:pt x="7224" y="6444"/>
                  </a:cubicBezTo>
                  <a:cubicBezTo>
                    <a:pt x="4997" y="9052"/>
                    <a:pt x="2366" y="11290"/>
                    <a:pt x="139" y="13898"/>
                  </a:cubicBezTo>
                  <a:cubicBezTo>
                    <a:pt x="1" y="14064"/>
                    <a:pt x="142" y="14280"/>
                    <a:pt x="317" y="14280"/>
                  </a:cubicBezTo>
                  <a:cubicBezTo>
                    <a:pt x="368" y="14280"/>
                    <a:pt x="422" y="14262"/>
                    <a:pt x="473" y="14219"/>
                  </a:cubicBezTo>
                  <a:cubicBezTo>
                    <a:pt x="2985" y="11969"/>
                    <a:pt x="5473" y="9445"/>
                    <a:pt x="7652" y="6861"/>
                  </a:cubicBezTo>
                  <a:cubicBezTo>
                    <a:pt x="9629" y="4504"/>
                    <a:pt x="12177" y="2599"/>
                    <a:pt x="14355" y="420"/>
                  </a:cubicBezTo>
                  <a:cubicBezTo>
                    <a:pt x="14530" y="245"/>
                    <a:pt x="14365" y="1"/>
                    <a:pt x="141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-2120414" y="1753490"/>
              <a:ext cx="4734" cy="3156"/>
            </a:xfrm>
            <a:custGeom>
              <a:avLst/>
              <a:gdLst/>
              <a:ahLst/>
              <a:cxnLst/>
              <a:rect l="l" t="t" r="r" b="b"/>
              <a:pathLst>
                <a:path w="45" h="30" extrusionOk="0">
                  <a:moveTo>
                    <a:pt x="11" y="1"/>
                  </a:moveTo>
                  <a:cubicBezTo>
                    <a:pt x="4" y="1"/>
                    <a:pt x="1" y="9"/>
                    <a:pt x="9" y="18"/>
                  </a:cubicBezTo>
                  <a:lnTo>
                    <a:pt x="21" y="30"/>
                  </a:lnTo>
                  <a:cubicBezTo>
                    <a:pt x="33" y="30"/>
                    <a:pt x="45" y="30"/>
                    <a:pt x="33" y="18"/>
                  </a:cubicBezTo>
                  <a:lnTo>
                    <a:pt x="21" y="6"/>
                  </a:ln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-2436453" y="1648389"/>
              <a:ext cx="389890" cy="174746"/>
            </a:xfrm>
            <a:custGeom>
              <a:avLst/>
              <a:gdLst/>
              <a:ahLst/>
              <a:cxnLst/>
              <a:rect l="l" t="t" r="r" b="b"/>
              <a:pathLst>
                <a:path w="3706" h="1661" extrusionOk="0">
                  <a:moveTo>
                    <a:pt x="1134" y="322"/>
                  </a:moveTo>
                  <a:cubicBezTo>
                    <a:pt x="1202" y="322"/>
                    <a:pt x="1289" y="337"/>
                    <a:pt x="1418" y="350"/>
                  </a:cubicBezTo>
                  <a:cubicBezTo>
                    <a:pt x="1656" y="374"/>
                    <a:pt x="1894" y="421"/>
                    <a:pt x="2132" y="481"/>
                  </a:cubicBezTo>
                  <a:cubicBezTo>
                    <a:pt x="2523" y="574"/>
                    <a:pt x="2888" y="720"/>
                    <a:pt x="3241" y="911"/>
                  </a:cubicBezTo>
                  <a:lnTo>
                    <a:pt x="3241" y="911"/>
                  </a:lnTo>
                  <a:cubicBezTo>
                    <a:pt x="2901" y="1180"/>
                    <a:pt x="2358" y="1255"/>
                    <a:pt x="1953" y="1267"/>
                  </a:cubicBezTo>
                  <a:cubicBezTo>
                    <a:pt x="1911" y="1269"/>
                    <a:pt x="1868" y="1270"/>
                    <a:pt x="1826" y="1270"/>
                  </a:cubicBezTo>
                  <a:cubicBezTo>
                    <a:pt x="1607" y="1270"/>
                    <a:pt x="1391" y="1243"/>
                    <a:pt x="1191" y="1183"/>
                  </a:cubicBezTo>
                  <a:cubicBezTo>
                    <a:pt x="1096" y="1148"/>
                    <a:pt x="989" y="1100"/>
                    <a:pt x="894" y="1064"/>
                  </a:cubicBezTo>
                  <a:cubicBezTo>
                    <a:pt x="560" y="969"/>
                    <a:pt x="537" y="814"/>
                    <a:pt x="798" y="600"/>
                  </a:cubicBezTo>
                  <a:cubicBezTo>
                    <a:pt x="946" y="375"/>
                    <a:pt x="1007" y="322"/>
                    <a:pt x="1134" y="322"/>
                  </a:cubicBezTo>
                  <a:close/>
                  <a:moveTo>
                    <a:pt x="866" y="0"/>
                  </a:moveTo>
                  <a:cubicBezTo>
                    <a:pt x="349" y="0"/>
                    <a:pt x="0" y="182"/>
                    <a:pt x="120" y="719"/>
                  </a:cubicBezTo>
                  <a:cubicBezTo>
                    <a:pt x="256" y="1381"/>
                    <a:pt x="1001" y="1661"/>
                    <a:pt x="1770" y="1661"/>
                  </a:cubicBezTo>
                  <a:cubicBezTo>
                    <a:pt x="2479" y="1661"/>
                    <a:pt x="3210" y="1423"/>
                    <a:pt x="3501" y="1029"/>
                  </a:cubicBezTo>
                  <a:cubicBezTo>
                    <a:pt x="3501" y="1028"/>
                    <a:pt x="3502" y="1028"/>
                    <a:pt x="3502" y="1027"/>
                  </a:cubicBezTo>
                  <a:lnTo>
                    <a:pt x="3502" y="1027"/>
                  </a:lnTo>
                  <a:cubicBezTo>
                    <a:pt x="3631" y="1012"/>
                    <a:pt x="3706" y="811"/>
                    <a:pt x="3561" y="743"/>
                  </a:cubicBezTo>
                  <a:cubicBezTo>
                    <a:pt x="3263" y="582"/>
                    <a:pt x="1793" y="0"/>
                    <a:pt x="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-2200897" y="1715300"/>
              <a:ext cx="213040" cy="407143"/>
            </a:xfrm>
            <a:custGeom>
              <a:avLst/>
              <a:gdLst/>
              <a:ahLst/>
              <a:cxnLst/>
              <a:rect l="l" t="t" r="r" b="b"/>
              <a:pathLst>
                <a:path w="2025" h="3870" extrusionOk="0">
                  <a:moveTo>
                    <a:pt x="1127" y="491"/>
                  </a:moveTo>
                  <a:cubicBezTo>
                    <a:pt x="1130" y="520"/>
                    <a:pt x="1138" y="551"/>
                    <a:pt x="1155" y="583"/>
                  </a:cubicBezTo>
                  <a:cubicBezTo>
                    <a:pt x="1429" y="1071"/>
                    <a:pt x="1548" y="1571"/>
                    <a:pt x="1441" y="2119"/>
                  </a:cubicBezTo>
                  <a:cubicBezTo>
                    <a:pt x="1393" y="2357"/>
                    <a:pt x="1286" y="2714"/>
                    <a:pt x="1155" y="2893"/>
                  </a:cubicBezTo>
                  <a:cubicBezTo>
                    <a:pt x="1107" y="2964"/>
                    <a:pt x="1072" y="3024"/>
                    <a:pt x="1036" y="3095"/>
                  </a:cubicBezTo>
                  <a:cubicBezTo>
                    <a:pt x="869" y="3189"/>
                    <a:pt x="740" y="3235"/>
                    <a:pt x="650" y="3235"/>
                  </a:cubicBezTo>
                  <a:cubicBezTo>
                    <a:pt x="522" y="3235"/>
                    <a:pt x="472" y="3141"/>
                    <a:pt x="500" y="2952"/>
                  </a:cubicBezTo>
                  <a:cubicBezTo>
                    <a:pt x="369" y="2524"/>
                    <a:pt x="619" y="1857"/>
                    <a:pt x="762" y="1452"/>
                  </a:cubicBezTo>
                  <a:cubicBezTo>
                    <a:pt x="860" y="1122"/>
                    <a:pt x="992" y="805"/>
                    <a:pt x="1127" y="491"/>
                  </a:cubicBezTo>
                  <a:close/>
                  <a:moveTo>
                    <a:pt x="1121" y="0"/>
                  </a:moveTo>
                  <a:cubicBezTo>
                    <a:pt x="1072" y="0"/>
                    <a:pt x="1021" y="19"/>
                    <a:pt x="988" y="59"/>
                  </a:cubicBezTo>
                  <a:cubicBezTo>
                    <a:pt x="476" y="750"/>
                    <a:pt x="143" y="1631"/>
                    <a:pt x="48" y="2488"/>
                  </a:cubicBezTo>
                  <a:cubicBezTo>
                    <a:pt x="0" y="2952"/>
                    <a:pt x="48" y="3857"/>
                    <a:pt x="715" y="3869"/>
                  </a:cubicBezTo>
                  <a:cubicBezTo>
                    <a:pt x="718" y="3869"/>
                    <a:pt x="722" y="3869"/>
                    <a:pt x="726" y="3869"/>
                  </a:cubicBezTo>
                  <a:cubicBezTo>
                    <a:pt x="1302" y="3869"/>
                    <a:pt x="1620" y="2997"/>
                    <a:pt x="1774" y="2559"/>
                  </a:cubicBezTo>
                  <a:cubicBezTo>
                    <a:pt x="2024" y="1821"/>
                    <a:pt x="1988" y="1012"/>
                    <a:pt x="1536" y="369"/>
                  </a:cubicBezTo>
                  <a:cubicBezTo>
                    <a:pt x="1488" y="298"/>
                    <a:pt x="1419" y="268"/>
                    <a:pt x="1352" y="268"/>
                  </a:cubicBezTo>
                  <a:cubicBezTo>
                    <a:pt x="1296" y="268"/>
                    <a:pt x="1241" y="289"/>
                    <a:pt x="1199" y="324"/>
                  </a:cubicBezTo>
                  <a:lnTo>
                    <a:pt x="1199" y="324"/>
                  </a:lnTo>
                  <a:cubicBezTo>
                    <a:pt x="1220" y="276"/>
                    <a:pt x="1241" y="227"/>
                    <a:pt x="1262" y="178"/>
                  </a:cubicBezTo>
                  <a:cubicBezTo>
                    <a:pt x="1309" y="69"/>
                    <a:pt x="1217" y="0"/>
                    <a:pt x="11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-2202159" y="1367699"/>
              <a:ext cx="200521" cy="379264"/>
            </a:xfrm>
            <a:custGeom>
              <a:avLst/>
              <a:gdLst/>
              <a:ahLst/>
              <a:cxnLst/>
              <a:rect l="l" t="t" r="r" b="b"/>
              <a:pathLst>
                <a:path w="1906" h="3605" extrusionOk="0">
                  <a:moveTo>
                    <a:pt x="906" y="598"/>
                  </a:moveTo>
                  <a:cubicBezTo>
                    <a:pt x="1287" y="598"/>
                    <a:pt x="1376" y="1800"/>
                    <a:pt x="1346" y="2042"/>
                  </a:cubicBezTo>
                  <a:cubicBezTo>
                    <a:pt x="1291" y="2362"/>
                    <a:pt x="1152" y="2675"/>
                    <a:pt x="1090" y="2991"/>
                  </a:cubicBezTo>
                  <a:lnTo>
                    <a:pt x="1090" y="2991"/>
                  </a:lnTo>
                  <a:cubicBezTo>
                    <a:pt x="962" y="2790"/>
                    <a:pt x="806" y="2605"/>
                    <a:pt x="679" y="2387"/>
                  </a:cubicBezTo>
                  <a:cubicBezTo>
                    <a:pt x="429" y="1958"/>
                    <a:pt x="274" y="1149"/>
                    <a:pt x="667" y="732"/>
                  </a:cubicBezTo>
                  <a:cubicBezTo>
                    <a:pt x="757" y="638"/>
                    <a:pt x="837" y="598"/>
                    <a:pt x="906" y="598"/>
                  </a:cubicBezTo>
                  <a:close/>
                  <a:moveTo>
                    <a:pt x="874" y="0"/>
                  </a:moveTo>
                  <a:cubicBezTo>
                    <a:pt x="853" y="0"/>
                    <a:pt x="831" y="2"/>
                    <a:pt x="810" y="6"/>
                  </a:cubicBezTo>
                  <a:cubicBezTo>
                    <a:pt x="238" y="101"/>
                    <a:pt x="0" y="1149"/>
                    <a:pt x="12" y="1601"/>
                  </a:cubicBezTo>
                  <a:cubicBezTo>
                    <a:pt x="36" y="2387"/>
                    <a:pt x="596" y="3018"/>
                    <a:pt x="1084" y="3566"/>
                  </a:cubicBezTo>
                  <a:cubicBezTo>
                    <a:pt x="1111" y="3593"/>
                    <a:pt x="1143" y="3604"/>
                    <a:pt x="1174" y="3604"/>
                  </a:cubicBezTo>
                  <a:cubicBezTo>
                    <a:pt x="1252" y="3604"/>
                    <a:pt x="1324" y="3532"/>
                    <a:pt x="1298" y="3447"/>
                  </a:cubicBezTo>
                  <a:cubicBezTo>
                    <a:pt x="1295" y="3436"/>
                    <a:pt x="1292" y="3425"/>
                    <a:pt x="1289" y="3415"/>
                  </a:cubicBezTo>
                  <a:lnTo>
                    <a:pt x="1289" y="3415"/>
                  </a:lnTo>
                  <a:cubicBezTo>
                    <a:pt x="1301" y="3408"/>
                    <a:pt x="1312" y="3398"/>
                    <a:pt x="1322" y="3387"/>
                  </a:cubicBezTo>
                  <a:cubicBezTo>
                    <a:pt x="1750" y="2887"/>
                    <a:pt x="1905" y="1839"/>
                    <a:pt x="1739" y="1196"/>
                  </a:cubicBezTo>
                  <a:cubicBezTo>
                    <a:pt x="1647" y="832"/>
                    <a:pt x="1328" y="0"/>
                    <a:pt x="8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-2061393" y="1543393"/>
              <a:ext cx="360327" cy="228295"/>
            </a:xfrm>
            <a:custGeom>
              <a:avLst/>
              <a:gdLst/>
              <a:ahLst/>
              <a:cxnLst/>
              <a:rect l="l" t="t" r="r" b="b"/>
              <a:pathLst>
                <a:path w="3425" h="2170" extrusionOk="0">
                  <a:moveTo>
                    <a:pt x="2598" y="399"/>
                  </a:moveTo>
                  <a:cubicBezTo>
                    <a:pt x="2706" y="399"/>
                    <a:pt x="2786" y="442"/>
                    <a:pt x="2818" y="550"/>
                  </a:cubicBezTo>
                  <a:cubicBezTo>
                    <a:pt x="2913" y="860"/>
                    <a:pt x="2151" y="1300"/>
                    <a:pt x="1877" y="1455"/>
                  </a:cubicBezTo>
                  <a:cubicBezTo>
                    <a:pt x="1389" y="1716"/>
                    <a:pt x="955" y="1674"/>
                    <a:pt x="430" y="1701"/>
                  </a:cubicBezTo>
                  <a:lnTo>
                    <a:pt x="430" y="1701"/>
                  </a:lnTo>
                  <a:cubicBezTo>
                    <a:pt x="753" y="1530"/>
                    <a:pt x="1041" y="1285"/>
                    <a:pt x="1329" y="1062"/>
                  </a:cubicBezTo>
                  <a:cubicBezTo>
                    <a:pt x="1496" y="932"/>
                    <a:pt x="2218" y="399"/>
                    <a:pt x="2598" y="399"/>
                  </a:cubicBezTo>
                  <a:close/>
                  <a:moveTo>
                    <a:pt x="2778" y="1"/>
                  </a:moveTo>
                  <a:cubicBezTo>
                    <a:pt x="2525" y="1"/>
                    <a:pt x="2253" y="62"/>
                    <a:pt x="2079" y="110"/>
                  </a:cubicBezTo>
                  <a:cubicBezTo>
                    <a:pt x="1698" y="217"/>
                    <a:pt x="1389" y="479"/>
                    <a:pt x="1067" y="729"/>
                  </a:cubicBezTo>
                  <a:cubicBezTo>
                    <a:pt x="710" y="1015"/>
                    <a:pt x="305" y="1288"/>
                    <a:pt x="43" y="1681"/>
                  </a:cubicBezTo>
                  <a:cubicBezTo>
                    <a:pt x="1" y="1745"/>
                    <a:pt x="63" y="1828"/>
                    <a:pt x="127" y="1828"/>
                  </a:cubicBezTo>
                  <a:cubicBezTo>
                    <a:pt x="135" y="1828"/>
                    <a:pt x="143" y="1827"/>
                    <a:pt x="151" y="1824"/>
                  </a:cubicBezTo>
                  <a:cubicBezTo>
                    <a:pt x="170" y="1817"/>
                    <a:pt x="190" y="1810"/>
                    <a:pt x="210" y="1802"/>
                  </a:cubicBezTo>
                  <a:lnTo>
                    <a:pt x="210" y="1802"/>
                  </a:lnTo>
                  <a:cubicBezTo>
                    <a:pt x="176" y="1870"/>
                    <a:pt x="188" y="1955"/>
                    <a:pt x="270" y="2003"/>
                  </a:cubicBezTo>
                  <a:cubicBezTo>
                    <a:pt x="460" y="2121"/>
                    <a:pt x="677" y="2170"/>
                    <a:pt x="901" y="2170"/>
                  </a:cubicBezTo>
                  <a:cubicBezTo>
                    <a:pt x="1376" y="2170"/>
                    <a:pt x="1886" y="1952"/>
                    <a:pt x="2258" y="1717"/>
                  </a:cubicBezTo>
                  <a:cubicBezTo>
                    <a:pt x="2639" y="1479"/>
                    <a:pt x="3425" y="967"/>
                    <a:pt x="3401" y="443"/>
                  </a:cubicBezTo>
                  <a:cubicBezTo>
                    <a:pt x="3381" y="98"/>
                    <a:pt x="3095" y="1"/>
                    <a:pt x="27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-2079489" y="1752017"/>
              <a:ext cx="425765" cy="223666"/>
            </a:xfrm>
            <a:custGeom>
              <a:avLst/>
              <a:gdLst/>
              <a:ahLst/>
              <a:cxnLst/>
              <a:rect l="l" t="t" r="r" b="b"/>
              <a:pathLst>
                <a:path w="4047" h="2126" extrusionOk="0">
                  <a:moveTo>
                    <a:pt x="786" y="497"/>
                  </a:moveTo>
                  <a:cubicBezTo>
                    <a:pt x="1139" y="579"/>
                    <a:pt x="1493" y="648"/>
                    <a:pt x="1835" y="782"/>
                  </a:cubicBezTo>
                  <a:cubicBezTo>
                    <a:pt x="2073" y="877"/>
                    <a:pt x="2323" y="960"/>
                    <a:pt x="2549" y="1079"/>
                  </a:cubicBezTo>
                  <a:cubicBezTo>
                    <a:pt x="2692" y="1151"/>
                    <a:pt x="2835" y="1246"/>
                    <a:pt x="2954" y="1365"/>
                  </a:cubicBezTo>
                  <a:cubicBezTo>
                    <a:pt x="2838" y="1563"/>
                    <a:pt x="2717" y="1664"/>
                    <a:pt x="2579" y="1664"/>
                  </a:cubicBezTo>
                  <a:cubicBezTo>
                    <a:pt x="2517" y="1664"/>
                    <a:pt x="2452" y="1644"/>
                    <a:pt x="2382" y="1603"/>
                  </a:cubicBezTo>
                  <a:cubicBezTo>
                    <a:pt x="1771" y="1483"/>
                    <a:pt x="1272" y="958"/>
                    <a:pt x="786" y="497"/>
                  </a:cubicBezTo>
                  <a:close/>
                  <a:moveTo>
                    <a:pt x="166" y="1"/>
                  </a:moveTo>
                  <a:cubicBezTo>
                    <a:pt x="78" y="1"/>
                    <a:pt x="0" y="111"/>
                    <a:pt x="49" y="198"/>
                  </a:cubicBezTo>
                  <a:cubicBezTo>
                    <a:pt x="489" y="853"/>
                    <a:pt x="1156" y="1437"/>
                    <a:pt x="1858" y="1806"/>
                  </a:cubicBezTo>
                  <a:cubicBezTo>
                    <a:pt x="2109" y="1938"/>
                    <a:pt x="2500" y="2125"/>
                    <a:pt x="2843" y="2125"/>
                  </a:cubicBezTo>
                  <a:cubicBezTo>
                    <a:pt x="3056" y="2125"/>
                    <a:pt x="3250" y="2054"/>
                    <a:pt x="3382" y="1853"/>
                  </a:cubicBezTo>
                  <a:cubicBezTo>
                    <a:pt x="4047" y="868"/>
                    <a:pt x="1376" y="17"/>
                    <a:pt x="500" y="17"/>
                  </a:cubicBezTo>
                  <a:cubicBezTo>
                    <a:pt x="434" y="17"/>
                    <a:pt x="378" y="22"/>
                    <a:pt x="334" y="32"/>
                  </a:cubicBezTo>
                  <a:cubicBezTo>
                    <a:pt x="312" y="36"/>
                    <a:pt x="292" y="44"/>
                    <a:pt x="276" y="55"/>
                  </a:cubicBezTo>
                  <a:lnTo>
                    <a:pt x="276" y="55"/>
                  </a:lnTo>
                  <a:cubicBezTo>
                    <a:pt x="260" y="43"/>
                    <a:pt x="244" y="31"/>
                    <a:pt x="227" y="20"/>
                  </a:cubicBezTo>
                  <a:cubicBezTo>
                    <a:pt x="207" y="6"/>
                    <a:pt x="186" y="1"/>
                    <a:pt x="1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-2733345" y="1793994"/>
              <a:ext cx="596092" cy="130770"/>
            </a:xfrm>
            <a:custGeom>
              <a:avLst/>
              <a:gdLst/>
              <a:ahLst/>
              <a:cxnLst/>
              <a:rect l="l" t="t" r="r" b="b"/>
              <a:pathLst>
                <a:path w="5666" h="1243" extrusionOk="0">
                  <a:moveTo>
                    <a:pt x="5532" y="1"/>
                  </a:moveTo>
                  <a:cubicBezTo>
                    <a:pt x="5509" y="1"/>
                    <a:pt x="5486" y="8"/>
                    <a:pt x="5466" y="26"/>
                  </a:cubicBezTo>
                  <a:cubicBezTo>
                    <a:pt x="5064" y="428"/>
                    <a:pt x="4648" y="541"/>
                    <a:pt x="4220" y="541"/>
                  </a:cubicBezTo>
                  <a:cubicBezTo>
                    <a:pt x="3667" y="541"/>
                    <a:pt x="3095" y="352"/>
                    <a:pt x="2510" y="352"/>
                  </a:cubicBezTo>
                  <a:cubicBezTo>
                    <a:pt x="2447" y="352"/>
                    <a:pt x="2385" y="354"/>
                    <a:pt x="2323" y="359"/>
                  </a:cubicBezTo>
                  <a:cubicBezTo>
                    <a:pt x="1561" y="418"/>
                    <a:pt x="918" y="823"/>
                    <a:pt x="180" y="954"/>
                  </a:cubicBezTo>
                  <a:cubicBezTo>
                    <a:pt x="1" y="978"/>
                    <a:pt x="72" y="1216"/>
                    <a:pt x="215" y="1228"/>
                  </a:cubicBezTo>
                  <a:cubicBezTo>
                    <a:pt x="292" y="1238"/>
                    <a:pt x="365" y="1243"/>
                    <a:pt x="436" y="1243"/>
                  </a:cubicBezTo>
                  <a:cubicBezTo>
                    <a:pt x="787" y="1243"/>
                    <a:pt x="1085" y="1131"/>
                    <a:pt x="1442" y="1002"/>
                  </a:cubicBezTo>
                  <a:cubicBezTo>
                    <a:pt x="1829" y="859"/>
                    <a:pt x="2171" y="812"/>
                    <a:pt x="2509" y="812"/>
                  </a:cubicBezTo>
                  <a:cubicBezTo>
                    <a:pt x="2931" y="812"/>
                    <a:pt x="3346" y="884"/>
                    <a:pt x="3835" y="930"/>
                  </a:cubicBezTo>
                  <a:cubicBezTo>
                    <a:pt x="3905" y="938"/>
                    <a:pt x="3976" y="942"/>
                    <a:pt x="4048" y="942"/>
                  </a:cubicBezTo>
                  <a:cubicBezTo>
                    <a:pt x="4661" y="942"/>
                    <a:pt x="5279" y="667"/>
                    <a:pt x="5621" y="145"/>
                  </a:cubicBezTo>
                  <a:cubicBezTo>
                    <a:pt x="5666" y="73"/>
                    <a:pt x="5602" y="1"/>
                    <a:pt x="55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-2048137" y="1699729"/>
              <a:ext cx="643013" cy="129823"/>
            </a:xfrm>
            <a:custGeom>
              <a:avLst/>
              <a:gdLst/>
              <a:ahLst/>
              <a:cxnLst/>
              <a:rect l="l" t="t" r="r" b="b"/>
              <a:pathLst>
                <a:path w="6112" h="1234" extrusionOk="0">
                  <a:moveTo>
                    <a:pt x="5983" y="1"/>
                  </a:moveTo>
                  <a:cubicBezTo>
                    <a:pt x="5966" y="1"/>
                    <a:pt x="5948" y="6"/>
                    <a:pt x="5930" y="17"/>
                  </a:cubicBezTo>
                  <a:cubicBezTo>
                    <a:pt x="5513" y="326"/>
                    <a:pt x="5132" y="683"/>
                    <a:pt x="4608" y="779"/>
                  </a:cubicBezTo>
                  <a:cubicBezTo>
                    <a:pt x="4500" y="801"/>
                    <a:pt x="4395" y="810"/>
                    <a:pt x="4292" y="810"/>
                  </a:cubicBezTo>
                  <a:cubicBezTo>
                    <a:pt x="3725" y="810"/>
                    <a:pt x="3222" y="520"/>
                    <a:pt x="2668" y="410"/>
                  </a:cubicBezTo>
                  <a:cubicBezTo>
                    <a:pt x="2358" y="350"/>
                    <a:pt x="2045" y="321"/>
                    <a:pt x="1733" y="321"/>
                  </a:cubicBezTo>
                  <a:cubicBezTo>
                    <a:pt x="1170" y="321"/>
                    <a:pt x="609" y="416"/>
                    <a:pt x="72" y="600"/>
                  </a:cubicBezTo>
                  <a:cubicBezTo>
                    <a:pt x="1" y="624"/>
                    <a:pt x="13" y="743"/>
                    <a:pt x="96" y="743"/>
                  </a:cubicBezTo>
                  <a:cubicBezTo>
                    <a:pt x="534" y="737"/>
                    <a:pt x="976" y="710"/>
                    <a:pt x="1416" y="710"/>
                  </a:cubicBezTo>
                  <a:cubicBezTo>
                    <a:pt x="1800" y="710"/>
                    <a:pt x="2183" y="730"/>
                    <a:pt x="2561" y="802"/>
                  </a:cubicBezTo>
                  <a:cubicBezTo>
                    <a:pt x="3108" y="922"/>
                    <a:pt x="3620" y="1207"/>
                    <a:pt x="4180" y="1231"/>
                  </a:cubicBezTo>
                  <a:cubicBezTo>
                    <a:pt x="4211" y="1233"/>
                    <a:pt x="4242" y="1233"/>
                    <a:pt x="4273" y="1233"/>
                  </a:cubicBezTo>
                  <a:cubicBezTo>
                    <a:pt x="5025" y="1233"/>
                    <a:pt x="5730" y="823"/>
                    <a:pt x="6073" y="160"/>
                  </a:cubicBezTo>
                  <a:cubicBezTo>
                    <a:pt x="6112" y="92"/>
                    <a:pt x="6056" y="1"/>
                    <a:pt x="59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-3206478" y="1666959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0" y="1"/>
                  </a:moveTo>
                  <a:cubicBezTo>
                    <a:pt x="352" y="1"/>
                    <a:pt x="245" y="43"/>
                    <a:pt x="167" y="126"/>
                  </a:cubicBezTo>
                  <a:cubicBezTo>
                    <a:pt x="0" y="293"/>
                    <a:pt x="0" y="555"/>
                    <a:pt x="167" y="721"/>
                  </a:cubicBezTo>
                  <a:cubicBezTo>
                    <a:pt x="245" y="805"/>
                    <a:pt x="352" y="846"/>
                    <a:pt x="460" y="846"/>
                  </a:cubicBezTo>
                  <a:cubicBezTo>
                    <a:pt x="569" y="846"/>
                    <a:pt x="679" y="805"/>
                    <a:pt x="762" y="721"/>
                  </a:cubicBezTo>
                  <a:cubicBezTo>
                    <a:pt x="929" y="555"/>
                    <a:pt x="929" y="293"/>
                    <a:pt x="762" y="126"/>
                  </a:cubicBezTo>
                  <a:cubicBezTo>
                    <a:pt x="679" y="43"/>
                    <a:pt x="569" y="1"/>
                    <a:pt x="4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-3210265" y="1914719"/>
              <a:ext cx="97841" cy="89319"/>
            </a:xfrm>
            <a:custGeom>
              <a:avLst/>
              <a:gdLst/>
              <a:ahLst/>
              <a:cxnLst/>
              <a:rect l="l" t="t" r="r" b="b"/>
              <a:pathLst>
                <a:path w="930" h="849" extrusionOk="0">
                  <a:moveTo>
                    <a:pt x="465" y="0"/>
                  </a:moveTo>
                  <a:cubicBezTo>
                    <a:pt x="358" y="0"/>
                    <a:pt x="251" y="39"/>
                    <a:pt x="167" y="116"/>
                  </a:cubicBezTo>
                  <a:cubicBezTo>
                    <a:pt x="1" y="283"/>
                    <a:pt x="1" y="557"/>
                    <a:pt x="167" y="724"/>
                  </a:cubicBezTo>
                  <a:cubicBezTo>
                    <a:pt x="251" y="807"/>
                    <a:pt x="358" y="849"/>
                    <a:pt x="465" y="849"/>
                  </a:cubicBezTo>
                  <a:cubicBezTo>
                    <a:pt x="572" y="849"/>
                    <a:pt x="679" y="807"/>
                    <a:pt x="763" y="724"/>
                  </a:cubicBezTo>
                  <a:cubicBezTo>
                    <a:pt x="929" y="557"/>
                    <a:pt x="929" y="283"/>
                    <a:pt x="763" y="116"/>
                  </a:cubicBezTo>
                  <a:cubicBezTo>
                    <a:pt x="679" y="39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208;p2"/>
          <p:cNvGrpSpPr/>
          <p:nvPr/>
        </p:nvGrpSpPr>
        <p:grpSpPr>
          <a:xfrm rot="1988033" flipH="1">
            <a:off x="6877234" y="3506919"/>
            <a:ext cx="2539136" cy="2539136"/>
            <a:chOff x="-3478625" y="372449"/>
            <a:chExt cx="2539123" cy="2539123"/>
          </a:xfrm>
        </p:grpSpPr>
        <p:sp>
          <p:nvSpPr>
            <p:cNvPr id="209" name="Google Shape;209;p2"/>
            <p:cNvSpPr/>
            <p:nvPr/>
          </p:nvSpPr>
          <p:spPr>
            <a:xfrm>
              <a:off x="-3478625" y="372449"/>
              <a:ext cx="2539123" cy="2539123"/>
            </a:xfrm>
            <a:custGeom>
              <a:avLst/>
              <a:gdLst/>
              <a:ahLst/>
              <a:cxnLst/>
              <a:rect l="l" t="t" r="r" b="b"/>
              <a:pathLst>
                <a:path w="24135" h="24135" extrusionOk="0">
                  <a:moveTo>
                    <a:pt x="13752" y="0"/>
                  </a:moveTo>
                  <a:lnTo>
                    <a:pt x="1" y="13752"/>
                  </a:lnTo>
                  <a:lnTo>
                    <a:pt x="10383" y="24134"/>
                  </a:lnTo>
                  <a:lnTo>
                    <a:pt x="24135" y="10382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-2991310" y="1532978"/>
              <a:ext cx="97735" cy="89003"/>
            </a:xfrm>
            <a:custGeom>
              <a:avLst/>
              <a:gdLst/>
              <a:ahLst/>
              <a:cxnLst/>
              <a:rect l="l" t="t" r="r" b="b"/>
              <a:pathLst>
                <a:path w="929" h="846" extrusionOk="0">
                  <a:moveTo>
                    <a:pt x="465" y="0"/>
                  </a:moveTo>
                  <a:cubicBezTo>
                    <a:pt x="357" y="0"/>
                    <a:pt x="250" y="42"/>
                    <a:pt x="167" y="125"/>
                  </a:cubicBezTo>
                  <a:cubicBezTo>
                    <a:pt x="0" y="292"/>
                    <a:pt x="0" y="554"/>
                    <a:pt x="167" y="721"/>
                  </a:cubicBezTo>
                  <a:cubicBezTo>
                    <a:pt x="250" y="804"/>
                    <a:pt x="357" y="846"/>
                    <a:pt x="465" y="846"/>
                  </a:cubicBezTo>
                  <a:cubicBezTo>
                    <a:pt x="572" y="846"/>
                    <a:pt x="679" y="804"/>
                    <a:pt x="762" y="721"/>
                  </a:cubicBezTo>
                  <a:cubicBezTo>
                    <a:pt x="929" y="554"/>
                    <a:pt x="929" y="292"/>
                    <a:pt x="762" y="125"/>
                  </a:cubicBezTo>
                  <a:cubicBezTo>
                    <a:pt x="679" y="42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-2998885" y="1288058"/>
              <a:ext cx="94053" cy="88477"/>
            </a:xfrm>
            <a:custGeom>
              <a:avLst/>
              <a:gdLst/>
              <a:ahLst/>
              <a:cxnLst/>
              <a:rect l="l" t="t" r="r" b="b"/>
              <a:pathLst>
                <a:path w="894" h="841" extrusionOk="0">
                  <a:moveTo>
                    <a:pt x="501" y="1"/>
                  </a:moveTo>
                  <a:lnTo>
                    <a:pt x="1" y="489"/>
                  </a:lnTo>
                  <a:cubicBezTo>
                    <a:pt x="25" y="572"/>
                    <a:pt x="60" y="655"/>
                    <a:pt x="120" y="715"/>
                  </a:cubicBezTo>
                  <a:cubicBezTo>
                    <a:pt x="203" y="798"/>
                    <a:pt x="313" y="840"/>
                    <a:pt x="424" y="840"/>
                  </a:cubicBezTo>
                  <a:cubicBezTo>
                    <a:pt x="534" y="840"/>
                    <a:pt x="644" y="798"/>
                    <a:pt x="727" y="715"/>
                  </a:cubicBezTo>
                  <a:cubicBezTo>
                    <a:pt x="894" y="548"/>
                    <a:pt x="894" y="286"/>
                    <a:pt x="727" y="120"/>
                  </a:cubicBezTo>
                  <a:cubicBezTo>
                    <a:pt x="656" y="48"/>
                    <a:pt x="572" y="13"/>
                    <a:pt x="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-2749547" y="1291214"/>
              <a:ext cx="98998" cy="89003"/>
            </a:xfrm>
            <a:custGeom>
              <a:avLst/>
              <a:gdLst/>
              <a:ahLst/>
              <a:cxnLst/>
              <a:rect l="l" t="t" r="r" b="b"/>
              <a:pathLst>
                <a:path w="941" h="846" extrusionOk="0">
                  <a:moveTo>
                    <a:pt x="470" y="0"/>
                  </a:moveTo>
                  <a:cubicBezTo>
                    <a:pt x="360" y="0"/>
                    <a:pt x="250" y="42"/>
                    <a:pt x="167" y="125"/>
                  </a:cubicBezTo>
                  <a:cubicBezTo>
                    <a:pt x="0" y="280"/>
                    <a:pt x="0" y="554"/>
                    <a:pt x="167" y="721"/>
                  </a:cubicBezTo>
                  <a:cubicBezTo>
                    <a:pt x="250" y="804"/>
                    <a:pt x="360" y="846"/>
                    <a:pt x="470" y="846"/>
                  </a:cubicBezTo>
                  <a:cubicBezTo>
                    <a:pt x="581" y="846"/>
                    <a:pt x="691" y="804"/>
                    <a:pt x="774" y="721"/>
                  </a:cubicBezTo>
                  <a:cubicBezTo>
                    <a:pt x="941" y="554"/>
                    <a:pt x="941" y="280"/>
                    <a:pt x="774" y="125"/>
                  </a:cubicBezTo>
                  <a:cubicBezTo>
                    <a:pt x="691" y="42"/>
                    <a:pt x="581" y="0"/>
                    <a:pt x="4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-2734502" y="1023780"/>
              <a:ext cx="94053" cy="88372"/>
            </a:xfrm>
            <a:custGeom>
              <a:avLst/>
              <a:gdLst/>
              <a:ahLst/>
              <a:cxnLst/>
              <a:rect l="l" t="t" r="r" b="b"/>
              <a:pathLst>
                <a:path w="894" h="840" extrusionOk="0">
                  <a:moveTo>
                    <a:pt x="500" y="0"/>
                  </a:moveTo>
                  <a:lnTo>
                    <a:pt x="0" y="489"/>
                  </a:lnTo>
                  <a:cubicBezTo>
                    <a:pt x="24" y="572"/>
                    <a:pt x="60" y="655"/>
                    <a:pt x="119" y="715"/>
                  </a:cubicBezTo>
                  <a:cubicBezTo>
                    <a:pt x="202" y="798"/>
                    <a:pt x="313" y="840"/>
                    <a:pt x="423" y="840"/>
                  </a:cubicBezTo>
                  <a:cubicBezTo>
                    <a:pt x="533" y="840"/>
                    <a:pt x="643" y="798"/>
                    <a:pt x="726" y="715"/>
                  </a:cubicBezTo>
                  <a:cubicBezTo>
                    <a:pt x="893" y="548"/>
                    <a:pt x="893" y="286"/>
                    <a:pt x="726" y="119"/>
                  </a:cubicBezTo>
                  <a:cubicBezTo>
                    <a:pt x="655" y="48"/>
                    <a:pt x="583" y="12"/>
                    <a:pt x="5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-2484006" y="1025674"/>
              <a:ext cx="97735" cy="90266"/>
            </a:xfrm>
            <a:custGeom>
              <a:avLst/>
              <a:gdLst/>
              <a:ahLst/>
              <a:cxnLst/>
              <a:rect l="l" t="t" r="r" b="b"/>
              <a:pathLst>
                <a:path w="929" h="858" extrusionOk="0">
                  <a:moveTo>
                    <a:pt x="459" y="0"/>
                  </a:moveTo>
                  <a:cubicBezTo>
                    <a:pt x="349" y="0"/>
                    <a:pt x="238" y="42"/>
                    <a:pt x="155" y="125"/>
                  </a:cubicBezTo>
                  <a:cubicBezTo>
                    <a:pt x="0" y="292"/>
                    <a:pt x="0" y="566"/>
                    <a:pt x="155" y="733"/>
                  </a:cubicBezTo>
                  <a:cubicBezTo>
                    <a:pt x="238" y="816"/>
                    <a:pt x="349" y="858"/>
                    <a:pt x="459" y="858"/>
                  </a:cubicBezTo>
                  <a:cubicBezTo>
                    <a:pt x="569" y="858"/>
                    <a:pt x="679" y="816"/>
                    <a:pt x="762" y="733"/>
                  </a:cubicBezTo>
                  <a:cubicBezTo>
                    <a:pt x="929" y="566"/>
                    <a:pt x="929" y="292"/>
                    <a:pt x="762" y="125"/>
                  </a:cubicBezTo>
                  <a:cubicBezTo>
                    <a:pt x="679" y="42"/>
                    <a:pt x="569" y="0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-2500313" y="789486"/>
              <a:ext cx="92791" cy="88477"/>
            </a:xfrm>
            <a:custGeom>
              <a:avLst/>
              <a:gdLst/>
              <a:ahLst/>
              <a:cxnLst/>
              <a:rect l="l" t="t" r="r" b="b"/>
              <a:pathLst>
                <a:path w="882" h="841" extrusionOk="0">
                  <a:moveTo>
                    <a:pt x="489" y="1"/>
                  </a:moveTo>
                  <a:lnTo>
                    <a:pt x="1" y="489"/>
                  </a:lnTo>
                  <a:cubicBezTo>
                    <a:pt x="12" y="572"/>
                    <a:pt x="60" y="656"/>
                    <a:pt x="120" y="715"/>
                  </a:cubicBezTo>
                  <a:cubicBezTo>
                    <a:pt x="203" y="799"/>
                    <a:pt x="313" y="840"/>
                    <a:pt x="422" y="840"/>
                  </a:cubicBezTo>
                  <a:cubicBezTo>
                    <a:pt x="530" y="840"/>
                    <a:pt x="638" y="799"/>
                    <a:pt x="715" y="715"/>
                  </a:cubicBezTo>
                  <a:cubicBezTo>
                    <a:pt x="882" y="549"/>
                    <a:pt x="882" y="287"/>
                    <a:pt x="715" y="120"/>
                  </a:cubicBezTo>
                  <a:cubicBezTo>
                    <a:pt x="655" y="60"/>
                    <a:pt x="572" y="13"/>
                    <a:pt x="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-2247292" y="792011"/>
              <a:ext cx="90266" cy="89109"/>
            </a:xfrm>
            <a:custGeom>
              <a:avLst/>
              <a:gdLst/>
              <a:ahLst/>
              <a:cxnLst/>
              <a:rect l="l" t="t" r="r" b="b"/>
              <a:pathLst>
                <a:path w="858" h="847" extrusionOk="0">
                  <a:moveTo>
                    <a:pt x="429" y="1"/>
                  </a:moveTo>
                  <a:cubicBezTo>
                    <a:pt x="191" y="1"/>
                    <a:pt x="1" y="191"/>
                    <a:pt x="1" y="429"/>
                  </a:cubicBezTo>
                  <a:cubicBezTo>
                    <a:pt x="1" y="668"/>
                    <a:pt x="191" y="846"/>
                    <a:pt x="429" y="846"/>
                  </a:cubicBezTo>
                  <a:cubicBezTo>
                    <a:pt x="667" y="846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-2236035" y="525208"/>
              <a:ext cx="94053" cy="88477"/>
            </a:xfrm>
            <a:custGeom>
              <a:avLst/>
              <a:gdLst/>
              <a:ahLst/>
              <a:cxnLst/>
              <a:rect l="l" t="t" r="r" b="b"/>
              <a:pathLst>
                <a:path w="894" h="841" extrusionOk="0">
                  <a:moveTo>
                    <a:pt x="501" y="1"/>
                  </a:moveTo>
                  <a:lnTo>
                    <a:pt x="1" y="489"/>
                  </a:lnTo>
                  <a:cubicBezTo>
                    <a:pt x="13" y="572"/>
                    <a:pt x="60" y="656"/>
                    <a:pt x="120" y="715"/>
                  </a:cubicBezTo>
                  <a:cubicBezTo>
                    <a:pt x="203" y="798"/>
                    <a:pt x="313" y="840"/>
                    <a:pt x="423" y="840"/>
                  </a:cubicBezTo>
                  <a:cubicBezTo>
                    <a:pt x="534" y="840"/>
                    <a:pt x="644" y="798"/>
                    <a:pt x="727" y="715"/>
                  </a:cubicBezTo>
                  <a:cubicBezTo>
                    <a:pt x="894" y="548"/>
                    <a:pt x="894" y="286"/>
                    <a:pt x="727" y="120"/>
                  </a:cubicBezTo>
                  <a:cubicBezTo>
                    <a:pt x="656" y="48"/>
                    <a:pt x="572" y="13"/>
                    <a:pt x="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-1986697" y="528364"/>
              <a:ext cx="97735" cy="89003"/>
            </a:xfrm>
            <a:custGeom>
              <a:avLst/>
              <a:gdLst/>
              <a:ahLst/>
              <a:cxnLst/>
              <a:rect l="l" t="t" r="r" b="b"/>
              <a:pathLst>
                <a:path w="929" h="846" extrusionOk="0">
                  <a:moveTo>
                    <a:pt x="470" y="1"/>
                  </a:moveTo>
                  <a:cubicBezTo>
                    <a:pt x="360" y="1"/>
                    <a:pt x="250" y="42"/>
                    <a:pt x="167" y="126"/>
                  </a:cubicBezTo>
                  <a:cubicBezTo>
                    <a:pt x="0" y="280"/>
                    <a:pt x="0" y="554"/>
                    <a:pt x="167" y="721"/>
                  </a:cubicBezTo>
                  <a:cubicBezTo>
                    <a:pt x="250" y="804"/>
                    <a:pt x="360" y="846"/>
                    <a:pt x="470" y="846"/>
                  </a:cubicBezTo>
                  <a:cubicBezTo>
                    <a:pt x="581" y="846"/>
                    <a:pt x="691" y="804"/>
                    <a:pt x="774" y="721"/>
                  </a:cubicBezTo>
                  <a:cubicBezTo>
                    <a:pt x="929" y="554"/>
                    <a:pt x="929" y="280"/>
                    <a:pt x="774" y="126"/>
                  </a:cubicBezTo>
                  <a:cubicBezTo>
                    <a:pt x="691" y="42"/>
                    <a:pt x="581" y="1"/>
                    <a:pt x="4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-2995098" y="2059008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71" y="1"/>
                  </a:moveTo>
                  <a:cubicBezTo>
                    <a:pt x="361" y="1"/>
                    <a:pt x="251" y="43"/>
                    <a:pt x="167" y="126"/>
                  </a:cubicBezTo>
                  <a:cubicBezTo>
                    <a:pt x="1" y="281"/>
                    <a:pt x="1" y="555"/>
                    <a:pt x="167" y="721"/>
                  </a:cubicBezTo>
                  <a:cubicBezTo>
                    <a:pt x="251" y="805"/>
                    <a:pt x="361" y="846"/>
                    <a:pt x="471" y="846"/>
                  </a:cubicBezTo>
                  <a:cubicBezTo>
                    <a:pt x="581" y="846"/>
                    <a:pt x="691" y="805"/>
                    <a:pt x="774" y="721"/>
                  </a:cubicBezTo>
                  <a:cubicBezTo>
                    <a:pt x="929" y="555"/>
                    <a:pt x="929" y="281"/>
                    <a:pt x="774" y="126"/>
                  </a:cubicBezTo>
                  <a:cubicBezTo>
                    <a:pt x="691" y="43"/>
                    <a:pt x="581" y="1"/>
                    <a:pt x="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-2985103" y="1790943"/>
              <a:ext cx="99103" cy="89109"/>
            </a:xfrm>
            <a:custGeom>
              <a:avLst/>
              <a:gdLst/>
              <a:ahLst/>
              <a:cxnLst/>
              <a:rect l="l" t="t" r="r" b="b"/>
              <a:pathLst>
                <a:path w="942" h="847" extrusionOk="0">
                  <a:moveTo>
                    <a:pt x="471" y="1"/>
                  </a:moveTo>
                  <a:cubicBezTo>
                    <a:pt x="361" y="1"/>
                    <a:pt x="251" y="43"/>
                    <a:pt x="168" y="126"/>
                  </a:cubicBezTo>
                  <a:cubicBezTo>
                    <a:pt x="1" y="293"/>
                    <a:pt x="1" y="555"/>
                    <a:pt x="168" y="721"/>
                  </a:cubicBezTo>
                  <a:cubicBezTo>
                    <a:pt x="251" y="805"/>
                    <a:pt x="361" y="846"/>
                    <a:pt x="471" y="846"/>
                  </a:cubicBezTo>
                  <a:cubicBezTo>
                    <a:pt x="581" y="846"/>
                    <a:pt x="691" y="805"/>
                    <a:pt x="775" y="721"/>
                  </a:cubicBezTo>
                  <a:cubicBezTo>
                    <a:pt x="941" y="555"/>
                    <a:pt x="941" y="293"/>
                    <a:pt x="775" y="126"/>
                  </a:cubicBezTo>
                  <a:cubicBezTo>
                    <a:pt x="691" y="43"/>
                    <a:pt x="581" y="1"/>
                    <a:pt x="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-2730820" y="1793468"/>
              <a:ext cx="99103" cy="90371"/>
            </a:xfrm>
            <a:custGeom>
              <a:avLst/>
              <a:gdLst/>
              <a:ahLst/>
              <a:cxnLst/>
              <a:rect l="l" t="t" r="r" b="b"/>
              <a:pathLst>
                <a:path w="942" h="859" extrusionOk="0">
                  <a:moveTo>
                    <a:pt x="471" y="1"/>
                  </a:moveTo>
                  <a:cubicBezTo>
                    <a:pt x="361" y="1"/>
                    <a:pt x="251" y="42"/>
                    <a:pt x="167" y="126"/>
                  </a:cubicBezTo>
                  <a:cubicBezTo>
                    <a:pt x="1" y="292"/>
                    <a:pt x="1" y="566"/>
                    <a:pt x="167" y="733"/>
                  </a:cubicBezTo>
                  <a:cubicBezTo>
                    <a:pt x="251" y="816"/>
                    <a:pt x="361" y="858"/>
                    <a:pt x="471" y="858"/>
                  </a:cubicBezTo>
                  <a:cubicBezTo>
                    <a:pt x="581" y="858"/>
                    <a:pt x="691" y="816"/>
                    <a:pt x="775" y="733"/>
                  </a:cubicBezTo>
                  <a:cubicBezTo>
                    <a:pt x="941" y="566"/>
                    <a:pt x="941" y="292"/>
                    <a:pt x="775" y="126"/>
                  </a:cubicBezTo>
                  <a:cubicBezTo>
                    <a:pt x="691" y="42"/>
                    <a:pt x="581" y="1"/>
                    <a:pt x="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-2742077" y="1548022"/>
              <a:ext cx="97841" cy="89319"/>
            </a:xfrm>
            <a:custGeom>
              <a:avLst/>
              <a:gdLst/>
              <a:ahLst/>
              <a:cxnLst/>
              <a:rect l="l" t="t" r="r" b="b"/>
              <a:pathLst>
                <a:path w="930" h="849" extrusionOk="0">
                  <a:moveTo>
                    <a:pt x="465" y="0"/>
                  </a:moveTo>
                  <a:cubicBezTo>
                    <a:pt x="358" y="0"/>
                    <a:pt x="251" y="42"/>
                    <a:pt x="167" y="125"/>
                  </a:cubicBezTo>
                  <a:cubicBezTo>
                    <a:pt x="1" y="292"/>
                    <a:pt x="1" y="566"/>
                    <a:pt x="167" y="732"/>
                  </a:cubicBezTo>
                  <a:cubicBezTo>
                    <a:pt x="251" y="810"/>
                    <a:pt x="358" y="848"/>
                    <a:pt x="465" y="848"/>
                  </a:cubicBezTo>
                  <a:cubicBezTo>
                    <a:pt x="572" y="848"/>
                    <a:pt x="679" y="810"/>
                    <a:pt x="763" y="732"/>
                  </a:cubicBezTo>
                  <a:cubicBezTo>
                    <a:pt x="929" y="566"/>
                    <a:pt x="929" y="292"/>
                    <a:pt x="763" y="125"/>
                  </a:cubicBezTo>
                  <a:cubicBezTo>
                    <a:pt x="679" y="42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-2487794" y="1551704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5" y="1"/>
                  </a:moveTo>
                  <a:cubicBezTo>
                    <a:pt x="358" y="1"/>
                    <a:pt x="251" y="43"/>
                    <a:pt x="167" y="126"/>
                  </a:cubicBezTo>
                  <a:cubicBezTo>
                    <a:pt x="1" y="293"/>
                    <a:pt x="1" y="555"/>
                    <a:pt x="167" y="721"/>
                  </a:cubicBezTo>
                  <a:cubicBezTo>
                    <a:pt x="251" y="805"/>
                    <a:pt x="358" y="846"/>
                    <a:pt x="465" y="846"/>
                  </a:cubicBezTo>
                  <a:cubicBezTo>
                    <a:pt x="572" y="846"/>
                    <a:pt x="679" y="805"/>
                    <a:pt x="763" y="721"/>
                  </a:cubicBezTo>
                  <a:cubicBezTo>
                    <a:pt x="929" y="555"/>
                    <a:pt x="929" y="293"/>
                    <a:pt x="763" y="126"/>
                  </a:cubicBezTo>
                  <a:cubicBezTo>
                    <a:pt x="679" y="43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-2477799" y="1283639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5" y="1"/>
                  </a:moveTo>
                  <a:cubicBezTo>
                    <a:pt x="358" y="1"/>
                    <a:pt x="251" y="43"/>
                    <a:pt x="168" y="126"/>
                  </a:cubicBezTo>
                  <a:cubicBezTo>
                    <a:pt x="1" y="293"/>
                    <a:pt x="1" y="567"/>
                    <a:pt x="168" y="721"/>
                  </a:cubicBezTo>
                  <a:cubicBezTo>
                    <a:pt x="251" y="805"/>
                    <a:pt x="358" y="846"/>
                    <a:pt x="465" y="846"/>
                  </a:cubicBezTo>
                  <a:cubicBezTo>
                    <a:pt x="572" y="846"/>
                    <a:pt x="680" y="805"/>
                    <a:pt x="763" y="721"/>
                  </a:cubicBezTo>
                  <a:cubicBezTo>
                    <a:pt x="930" y="567"/>
                    <a:pt x="930" y="293"/>
                    <a:pt x="763" y="126"/>
                  </a:cubicBezTo>
                  <a:cubicBezTo>
                    <a:pt x="680" y="43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-2223516" y="1287427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5" y="1"/>
                  </a:moveTo>
                  <a:cubicBezTo>
                    <a:pt x="358" y="1"/>
                    <a:pt x="251" y="42"/>
                    <a:pt x="168" y="126"/>
                  </a:cubicBezTo>
                  <a:cubicBezTo>
                    <a:pt x="1" y="292"/>
                    <a:pt x="1" y="554"/>
                    <a:pt x="168" y="721"/>
                  </a:cubicBezTo>
                  <a:cubicBezTo>
                    <a:pt x="251" y="804"/>
                    <a:pt x="358" y="846"/>
                    <a:pt x="465" y="846"/>
                  </a:cubicBezTo>
                  <a:cubicBezTo>
                    <a:pt x="572" y="846"/>
                    <a:pt x="679" y="804"/>
                    <a:pt x="763" y="721"/>
                  </a:cubicBezTo>
                  <a:cubicBezTo>
                    <a:pt x="930" y="554"/>
                    <a:pt x="930" y="292"/>
                    <a:pt x="763" y="126"/>
                  </a:cubicBezTo>
                  <a:cubicBezTo>
                    <a:pt x="679" y="42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-2243505" y="1050397"/>
              <a:ext cx="97735" cy="89319"/>
            </a:xfrm>
            <a:custGeom>
              <a:avLst/>
              <a:gdLst/>
              <a:ahLst/>
              <a:cxnLst/>
              <a:rect l="l" t="t" r="r" b="b"/>
              <a:pathLst>
                <a:path w="929" h="849" extrusionOk="0">
                  <a:moveTo>
                    <a:pt x="460" y="0"/>
                  </a:moveTo>
                  <a:cubicBezTo>
                    <a:pt x="352" y="0"/>
                    <a:pt x="244" y="39"/>
                    <a:pt x="167" y="117"/>
                  </a:cubicBezTo>
                  <a:cubicBezTo>
                    <a:pt x="0" y="283"/>
                    <a:pt x="0" y="557"/>
                    <a:pt x="167" y="724"/>
                  </a:cubicBezTo>
                  <a:cubicBezTo>
                    <a:pt x="244" y="807"/>
                    <a:pt x="352" y="849"/>
                    <a:pt x="460" y="849"/>
                  </a:cubicBezTo>
                  <a:cubicBezTo>
                    <a:pt x="569" y="849"/>
                    <a:pt x="679" y="807"/>
                    <a:pt x="762" y="724"/>
                  </a:cubicBezTo>
                  <a:cubicBezTo>
                    <a:pt x="929" y="557"/>
                    <a:pt x="929" y="283"/>
                    <a:pt x="762" y="117"/>
                  </a:cubicBezTo>
                  <a:cubicBezTo>
                    <a:pt x="679" y="39"/>
                    <a:pt x="569" y="0"/>
                    <a:pt x="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-1990484" y="1053238"/>
              <a:ext cx="98998" cy="89319"/>
            </a:xfrm>
            <a:custGeom>
              <a:avLst/>
              <a:gdLst/>
              <a:ahLst/>
              <a:cxnLst/>
              <a:rect l="l" t="t" r="r" b="b"/>
              <a:pathLst>
                <a:path w="941" h="849" extrusionOk="0">
                  <a:moveTo>
                    <a:pt x="471" y="0"/>
                  </a:moveTo>
                  <a:cubicBezTo>
                    <a:pt x="361" y="0"/>
                    <a:pt x="250" y="42"/>
                    <a:pt x="167" y="125"/>
                  </a:cubicBezTo>
                  <a:cubicBezTo>
                    <a:pt x="0" y="292"/>
                    <a:pt x="0" y="566"/>
                    <a:pt x="167" y="732"/>
                  </a:cubicBezTo>
                  <a:cubicBezTo>
                    <a:pt x="250" y="810"/>
                    <a:pt x="361" y="849"/>
                    <a:pt x="471" y="849"/>
                  </a:cubicBezTo>
                  <a:cubicBezTo>
                    <a:pt x="581" y="849"/>
                    <a:pt x="691" y="810"/>
                    <a:pt x="774" y="732"/>
                  </a:cubicBezTo>
                  <a:cubicBezTo>
                    <a:pt x="941" y="566"/>
                    <a:pt x="941" y="292"/>
                    <a:pt x="774" y="125"/>
                  </a:cubicBezTo>
                  <a:cubicBezTo>
                    <a:pt x="691" y="42"/>
                    <a:pt x="581" y="0"/>
                    <a:pt x="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-1979227" y="785172"/>
              <a:ext cx="97841" cy="90266"/>
            </a:xfrm>
            <a:custGeom>
              <a:avLst/>
              <a:gdLst/>
              <a:ahLst/>
              <a:cxnLst/>
              <a:rect l="l" t="t" r="r" b="b"/>
              <a:pathLst>
                <a:path w="930" h="858" extrusionOk="0">
                  <a:moveTo>
                    <a:pt x="460" y="0"/>
                  </a:moveTo>
                  <a:cubicBezTo>
                    <a:pt x="352" y="0"/>
                    <a:pt x="245" y="42"/>
                    <a:pt x="167" y="125"/>
                  </a:cubicBezTo>
                  <a:cubicBezTo>
                    <a:pt x="1" y="292"/>
                    <a:pt x="1" y="566"/>
                    <a:pt x="167" y="733"/>
                  </a:cubicBezTo>
                  <a:cubicBezTo>
                    <a:pt x="251" y="816"/>
                    <a:pt x="358" y="858"/>
                    <a:pt x="465" y="858"/>
                  </a:cubicBezTo>
                  <a:cubicBezTo>
                    <a:pt x="572" y="858"/>
                    <a:pt x="679" y="816"/>
                    <a:pt x="763" y="733"/>
                  </a:cubicBezTo>
                  <a:cubicBezTo>
                    <a:pt x="929" y="566"/>
                    <a:pt x="929" y="292"/>
                    <a:pt x="763" y="125"/>
                  </a:cubicBezTo>
                  <a:cubicBezTo>
                    <a:pt x="679" y="42"/>
                    <a:pt x="569" y="0"/>
                    <a:pt x="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-1724944" y="788960"/>
              <a:ext cx="97841" cy="89003"/>
            </a:xfrm>
            <a:custGeom>
              <a:avLst/>
              <a:gdLst/>
              <a:ahLst/>
              <a:cxnLst/>
              <a:rect l="l" t="t" r="r" b="b"/>
              <a:pathLst>
                <a:path w="930" h="846" extrusionOk="0">
                  <a:moveTo>
                    <a:pt x="465" y="0"/>
                  </a:moveTo>
                  <a:cubicBezTo>
                    <a:pt x="358" y="0"/>
                    <a:pt x="251" y="42"/>
                    <a:pt x="167" y="125"/>
                  </a:cubicBezTo>
                  <a:cubicBezTo>
                    <a:pt x="1" y="292"/>
                    <a:pt x="1" y="566"/>
                    <a:pt x="167" y="720"/>
                  </a:cubicBezTo>
                  <a:cubicBezTo>
                    <a:pt x="251" y="804"/>
                    <a:pt x="358" y="845"/>
                    <a:pt x="465" y="845"/>
                  </a:cubicBezTo>
                  <a:cubicBezTo>
                    <a:pt x="572" y="845"/>
                    <a:pt x="679" y="804"/>
                    <a:pt x="763" y="720"/>
                  </a:cubicBezTo>
                  <a:cubicBezTo>
                    <a:pt x="929" y="566"/>
                    <a:pt x="929" y="292"/>
                    <a:pt x="763" y="125"/>
                  </a:cubicBezTo>
                  <a:cubicBezTo>
                    <a:pt x="679" y="42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-2983841" y="2302561"/>
              <a:ext cx="80271" cy="75432"/>
            </a:xfrm>
            <a:custGeom>
              <a:avLst/>
              <a:gdLst/>
              <a:ahLst/>
              <a:cxnLst/>
              <a:rect l="l" t="t" r="r" b="b"/>
              <a:pathLst>
                <a:path w="763" h="717" extrusionOk="0">
                  <a:moveTo>
                    <a:pt x="297" y="0"/>
                  </a:moveTo>
                  <a:cubicBezTo>
                    <a:pt x="193" y="0"/>
                    <a:pt x="88" y="39"/>
                    <a:pt x="1" y="121"/>
                  </a:cubicBezTo>
                  <a:lnTo>
                    <a:pt x="608" y="716"/>
                  </a:lnTo>
                  <a:cubicBezTo>
                    <a:pt x="763" y="549"/>
                    <a:pt x="763" y="287"/>
                    <a:pt x="596" y="121"/>
                  </a:cubicBezTo>
                  <a:cubicBezTo>
                    <a:pt x="511" y="42"/>
                    <a:pt x="405" y="0"/>
                    <a:pt x="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-2743339" y="2306453"/>
              <a:ext cx="89109" cy="89003"/>
            </a:xfrm>
            <a:custGeom>
              <a:avLst/>
              <a:gdLst/>
              <a:ahLst/>
              <a:cxnLst/>
              <a:rect l="l" t="t" r="r" b="b"/>
              <a:pathLst>
                <a:path w="847" h="846" extrusionOk="0">
                  <a:moveTo>
                    <a:pt x="429" y="0"/>
                  </a:moveTo>
                  <a:cubicBezTo>
                    <a:pt x="191" y="0"/>
                    <a:pt x="1" y="179"/>
                    <a:pt x="1" y="417"/>
                  </a:cubicBezTo>
                  <a:cubicBezTo>
                    <a:pt x="1" y="655"/>
                    <a:pt x="191" y="846"/>
                    <a:pt x="429" y="846"/>
                  </a:cubicBezTo>
                  <a:cubicBezTo>
                    <a:pt x="656" y="846"/>
                    <a:pt x="846" y="655"/>
                    <a:pt x="846" y="417"/>
                  </a:cubicBezTo>
                  <a:cubicBezTo>
                    <a:pt x="846" y="179"/>
                    <a:pt x="656" y="0"/>
                    <a:pt x="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-2737027" y="2037757"/>
              <a:ext cx="97735" cy="89319"/>
            </a:xfrm>
            <a:custGeom>
              <a:avLst/>
              <a:gdLst/>
              <a:ahLst/>
              <a:cxnLst/>
              <a:rect l="l" t="t" r="r" b="b"/>
              <a:pathLst>
                <a:path w="929" h="849" extrusionOk="0">
                  <a:moveTo>
                    <a:pt x="465" y="1"/>
                  </a:moveTo>
                  <a:cubicBezTo>
                    <a:pt x="357" y="1"/>
                    <a:pt x="250" y="42"/>
                    <a:pt x="167" y="126"/>
                  </a:cubicBezTo>
                  <a:cubicBezTo>
                    <a:pt x="0" y="292"/>
                    <a:pt x="0" y="566"/>
                    <a:pt x="167" y="733"/>
                  </a:cubicBezTo>
                  <a:cubicBezTo>
                    <a:pt x="250" y="810"/>
                    <a:pt x="357" y="849"/>
                    <a:pt x="465" y="849"/>
                  </a:cubicBezTo>
                  <a:cubicBezTo>
                    <a:pt x="572" y="849"/>
                    <a:pt x="679" y="810"/>
                    <a:pt x="762" y="733"/>
                  </a:cubicBezTo>
                  <a:cubicBezTo>
                    <a:pt x="929" y="566"/>
                    <a:pt x="929" y="292"/>
                    <a:pt x="762" y="126"/>
                  </a:cubicBezTo>
                  <a:cubicBezTo>
                    <a:pt x="679" y="42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-2482744" y="2041544"/>
              <a:ext cx="97735" cy="89003"/>
            </a:xfrm>
            <a:custGeom>
              <a:avLst/>
              <a:gdLst/>
              <a:ahLst/>
              <a:cxnLst/>
              <a:rect l="l" t="t" r="r" b="b"/>
              <a:pathLst>
                <a:path w="929" h="846" extrusionOk="0">
                  <a:moveTo>
                    <a:pt x="465" y="0"/>
                  </a:moveTo>
                  <a:cubicBezTo>
                    <a:pt x="357" y="0"/>
                    <a:pt x="250" y="42"/>
                    <a:pt x="167" y="125"/>
                  </a:cubicBezTo>
                  <a:cubicBezTo>
                    <a:pt x="0" y="292"/>
                    <a:pt x="0" y="554"/>
                    <a:pt x="167" y="721"/>
                  </a:cubicBezTo>
                  <a:cubicBezTo>
                    <a:pt x="250" y="804"/>
                    <a:pt x="357" y="846"/>
                    <a:pt x="465" y="846"/>
                  </a:cubicBezTo>
                  <a:cubicBezTo>
                    <a:pt x="572" y="846"/>
                    <a:pt x="679" y="804"/>
                    <a:pt x="762" y="721"/>
                  </a:cubicBezTo>
                  <a:cubicBezTo>
                    <a:pt x="929" y="554"/>
                    <a:pt x="929" y="292"/>
                    <a:pt x="762" y="125"/>
                  </a:cubicBezTo>
                  <a:cubicBezTo>
                    <a:pt x="679" y="42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-2495263" y="1795993"/>
              <a:ext cx="97735" cy="89003"/>
            </a:xfrm>
            <a:custGeom>
              <a:avLst/>
              <a:gdLst/>
              <a:ahLst/>
              <a:cxnLst/>
              <a:rect l="l" t="t" r="r" b="b"/>
              <a:pathLst>
                <a:path w="929" h="846" extrusionOk="0">
                  <a:moveTo>
                    <a:pt x="470" y="1"/>
                  </a:moveTo>
                  <a:cubicBezTo>
                    <a:pt x="360" y="1"/>
                    <a:pt x="250" y="42"/>
                    <a:pt x="167" y="126"/>
                  </a:cubicBezTo>
                  <a:cubicBezTo>
                    <a:pt x="0" y="292"/>
                    <a:pt x="0" y="554"/>
                    <a:pt x="167" y="721"/>
                  </a:cubicBezTo>
                  <a:cubicBezTo>
                    <a:pt x="250" y="804"/>
                    <a:pt x="360" y="846"/>
                    <a:pt x="470" y="846"/>
                  </a:cubicBezTo>
                  <a:cubicBezTo>
                    <a:pt x="581" y="846"/>
                    <a:pt x="691" y="804"/>
                    <a:pt x="774" y="721"/>
                  </a:cubicBezTo>
                  <a:cubicBezTo>
                    <a:pt x="929" y="554"/>
                    <a:pt x="929" y="292"/>
                    <a:pt x="774" y="126"/>
                  </a:cubicBezTo>
                  <a:cubicBezTo>
                    <a:pt x="691" y="42"/>
                    <a:pt x="581" y="1"/>
                    <a:pt x="4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-2236035" y="1799149"/>
              <a:ext cx="89109" cy="89003"/>
            </a:xfrm>
            <a:custGeom>
              <a:avLst/>
              <a:gdLst/>
              <a:ahLst/>
              <a:cxnLst/>
              <a:rect l="l" t="t" r="r" b="b"/>
              <a:pathLst>
                <a:path w="847" h="846" extrusionOk="0">
                  <a:moveTo>
                    <a:pt x="417" y="0"/>
                  </a:moveTo>
                  <a:cubicBezTo>
                    <a:pt x="191" y="0"/>
                    <a:pt x="1" y="191"/>
                    <a:pt x="1" y="429"/>
                  </a:cubicBezTo>
                  <a:cubicBezTo>
                    <a:pt x="1" y="655"/>
                    <a:pt x="191" y="846"/>
                    <a:pt x="417" y="846"/>
                  </a:cubicBezTo>
                  <a:cubicBezTo>
                    <a:pt x="656" y="846"/>
                    <a:pt x="846" y="655"/>
                    <a:pt x="846" y="429"/>
                  </a:cubicBezTo>
                  <a:cubicBezTo>
                    <a:pt x="846" y="191"/>
                    <a:pt x="656" y="0"/>
                    <a:pt x="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-2229723" y="1531715"/>
              <a:ext cx="97735" cy="89003"/>
            </a:xfrm>
            <a:custGeom>
              <a:avLst/>
              <a:gdLst/>
              <a:ahLst/>
              <a:cxnLst/>
              <a:rect l="l" t="t" r="r" b="b"/>
              <a:pathLst>
                <a:path w="929" h="846" extrusionOk="0">
                  <a:moveTo>
                    <a:pt x="459" y="0"/>
                  </a:moveTo>
                  <a:cubicBezTo>
                    <a:pt x="349" y="0"/>
                    <a:pt x="238" y="42"/>
                    <a:pt x="155" y="125"/>
                  </a:cubicBezTo>
                  <a:cubicBezTo>
                    <a:pt x="0" y="280"/>
                    <a:pt x="0" y="554"/>
                    <a:pt x="155" y="721"/>
                  </a:cubicBezTo>
                  <a:cubicBezTo>
                    <a:pt x="238" y="804"/>
                    <a:pt x="349" y="846"/>
                    <a:pt x="459" y="846"/>
                  </a:cubicBezTo>
                  <a:cubicBezTo>
                    <a:pt x="569" y="846"/>
                    <a:pt x="679" y="804"/>
                    <a:pt x="762" y="721"/>
                  </a:cubicBezTo>
                  <a:cubicBezTo>
                    <a:pt x="929" y="554"/>
                    <a:pt x="929" y="280"/>
                    <a:pt x="762" y="125"/>
                  </a:cubicBezTo>
                  <a:cubicBezTo>
                    <a:pt x="679" y="42"/>
                    <a:pt x="569" y="0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-1975440" y="1534240"/>
              <a:ext cx="97735" cy="90266"/>
            </a:xfrm>
            <a:custGeom>
              <a:avLst/>
              <a:gdLst/>
              <a:ahLst/>
              <a:cxnLst/>
              <a:rect l="l" t="t" r="r" b="b"/>
              <a:pathLst>
                <a:path w="929" h="858" extrusionOk="0">
                  <a:moveTo>
                    <a:pt x="459" y="0"/>
                  </a:moveTo>
                  <a:cubicBezTo>
                    <a:pt x="349" y="0"/>
                    <a:pt x="238" y="42"/>
                    <a:pt x="155" y="125"/>
                  </a:cubicBezTo>
                  <a:cubicBezTo>
                    <a:pt x="0" y="292"/>
                    <a:pt x="0" y="566"/>
                    <a:pt x="155" y="732"/>
                  </a:cubicBezTo>
                  <a:cubicBezTo>
                    <a:pt x="238" y="816"/>
                    <a:pt x="349" y="857"/>
                    <a:pt x="459" y="857"/>
                  </a:cubicBezTo>
                  <a:cubicBezTo>
                    <a:pt x="569" y="857"/>
                    <a:pt x="679" y="816"/>
                    <a:pt x="762" y="732"/>
                  </a:cubicBezTo>
                  <a:cubicBezTo>
                    <a:pt x="929" y="566"/>
                    <a:pt x="929" y="292"/>
                    <a:pt x="762" y="125"/>
                  </a:cubicBezTo>
                  <a:cubicBezTo>
                    <a:pt x="679" y="42"/>
                    <a:pt x="569" y="0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-1996797" y="1297421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5" y="1"/>
                  </a:moveTo>
                  <a:cubicBezTo>
                    <a:pt x="358" y="1"/>
                    <a:pt x="251" y="43"/>
                    <a:pt x="168" y="126"/>
                  </a:cubicBezTo>
                  <a:cubicBezTo>
                    <a:pt x="1" y="293"/>
                    <a:pt x="1" y="555"/>
                    <a:pt x="168" y="721"/>
                  </a:cubicBezTo>
                  <a:cubicBezTo>
                    <a:pt x="251" y="805"/>
                    <a:pt x="361" y="846"/>
                    <a:pt x="470" y="846"/>
                  </a:cubicBezTo>
                  <a:cubicBezTo>
                    <a:pt x="578" y="846"/>
                    <a:pt x="685" y="805"/>
                    <a:pt x="763" y="721"/>
                  </a:cubicBezTo>
                  <a:cubicBezTo>
                    <a:pt x="930" y="555"/>
                    <a:pt x="930" y="293"/>
                    <a:pt x="763" y="126"/>
                  </a:cubicBezTo>
                  <a:cubicBezTo>
                    <a:pt x="680" y="43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-1738726" y="1300577"/>
              <a:ext cx="90266" cy="90266"/>
            </a:xfrm>
            <a:custGeom>
              <a:avLst/>
              <a:gdLst/>
              <a:ahLst/>
              <a:cxnLst/>
              <a:rect l="l" t="t" r="r" b="b"/>
              <a:pathLst>
                <a:path w="858" h="858" extrusionOk="0">
                  <a:moveTo>
                    <a:pt x="429" y="1"/>
                  </a:moveTo>
                  <a:cubicBezTo>
                    <a:pt x="191" y="1"/>
                    <a:pt x="1" y="191"/>
                    <a:pt x="1" y="429"/>
                  </a:cubicBezTo>
                  <a:cubicBezTo>
                    <a:pt x="1" y="667"/>
                    <a:pt x="191" y="858"/>
                    <a:pt x="429" y="858"/>
                  </a:cubicBezTo>
                  <a:cubicBezTo>
                    <a:pt x="667" y="858"/>
                    <a:pt x="858" y="667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-1732414" y="1033143"/>
              <a:ext cx="97735" cy="89109"/>
            </a:xfrm>
            <a:custGeom>
              <a:avLst/>
              <a:gdLst/>
              <a:ahLst/>
              <a:cxnLst/>
              <a:rect l="l" t="t" r="r" b="b"/>
              <a:pathLst>
                <a:path w="929" h="847" extrusionOk="0">
                  <a:moveTo>
                    <a:pt x="470" y="1"/>
                  </a:moveTo>
                  <a:cubicBezTo>
                    <a:pt x="360" y="1"/>
                    <a:pt x="250" y="42"/>
                    <a:pt x="167" y="126"/>
                  </a:cubicBezTo>
                  <a:cubicBezTo>
                    <a:pt x="0" y="292"/>
                    <a:pt x="0" y="554"/>
                    <a:pt x="167" y="721"/>
                  </a:cubicBezTo>
                  <a:cubicBezTo>
                    <a:pt x="250" y="804"/>
                    <a:pt x="360" y="846"/>
                    <a:pt x="470" y="846"/>
                  </a:cubicBezTo>
                  <a:cubicBezTo>
                    <a:pt x="580" y="846"/>
                    <a:pt x="691" y="804"/>
                    <a:pt x="774" y="721"/>
                  </a:cubicBezTo>
                  <a:cubicBezTo>
                    <a:pt x="929" y="554"/>
                    <a:pt x="929" y="292"/>
                    <a:pt x="774" y="126"/>
                  </a:cubicBezTo>
                  <a:cubicBezTo>
                    <a:pt x="691" y="42"/>
                    <a:pt x="580" y="1"/>
                    <a:pt x="4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-1478130" y="1036615"/>
              <a:ext cx="97735" cy="89319"/>
            </a:xfrm>
            <a:custGeom>
              <a:avLst/>
              <a:gdLst/>
              <a:ahLst/>
              <a:cxnLst/>
              <a:rect l="l" t="t" r="r" b="b"/>
              <a:pathLst>
                <a:path w="929" h="849" extrusionOk="0">
                  <a:moveTo>
                    <a:pt x="470" y="0"/>
                  </a:moveTo>
                  <a:cubicBezTo>
                    <a:pt x="360" y="0"/>
                    <a:pt x="250" y="39"/>
                    <a:pt x="167" y="117"/>
                  </a:cubicBezTo>
                  <a:cubicBezTo>
                    <a:pt x="0" y="283"/>
                    <a:pt x="0" y="557"/>
                    <a:pt x="167" y="724"/>
                  </a:cubicBezTo>
                  <a:cubicBezTo>
                    <a:pt x="250" y="807"/>
                    <a:pt x="360" y="849"/>
                    <a:pt x="470" y="849"/>
                  </a:cubicBezTo>
                  <a:cubicBezTo>
                    <a:pt x="580" y="849"/>
                    <a:pt x="691" y="807"/>
                    <a:pt x="774" y="724"/>
                  </a:cubicBezTo>
                  <a:cubicBezTo>
                    <a:pt x="929" y="557"/>
                    <a:pt x="929" y="283"/>
                    <a:pt x="774" y="117"/>
                  </a:cubicBezTo>
                  <a:cubicBezTo>
                    <a:pt x="691" y="39"/>
                    <a:pt x="580" y="0"/>
                    <a:pt x="4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-2721982" y="2563682"/>
              <a:ext cx="79009" cy="74801"/>
            </a:xfrm>
            <a:custGeom>
              <a:avLst/>
              <a:gdLst/>
              <a:ahLst/>
              <a:cxnLst/>
              <a:rect l="l" t="t" r="r" b="b"/>
              <a:pathLst>
                <a:path w="751" h="711" extrusionOk="0">
                  <a:moveTo>
                    <a:pt x="290" y="1"/>
                  </a:moveTo>
                  <a:cubicBezTo>
                    <a:pt x="187" y="1"/>
                    <a:pt x="82" y="39"/>
                    <a:pt x="0" y="115"/>
                  </a:cubicBezTo>
                  <a:lnTo>
                    <a:pt x="595" y="711"/>
                  </a:lnTo>
                  <a:cubicBezTo>
                    <a:pt x="750" y="544"/>
                    <a:pt x="750" y="282"/>
                    <a:pt x="584" y="127"/>
                  </a:cubicBezTo>
                  <a:cubicBezTo>
                    <a:pt x="505" y="42"/>
                    <a:pt x="398" y="1"/>
                    <a:pt x="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-2486531" y="2567259"/>
              <a:ext cx="97841" cy="89424"/>
            </a:xfrm>
            <a:custGeom>
              <a:avLst/>
              <a:gdLst/>
              <a:ahLst/>
              <a:cxnLst/>
              <a:rect l="l" t="t" r="r" b="b"/>
              <a:pathLst>
                <a:path w="930" h="850" extrusionOk="0">
                  <a:moveTo>
                    <a:pt x="469" y="1"/>
                  </a:moveTo>
                  <a:cubicBezTo>
                    <a:pt x="361" y="1"/>
                    <a:pt x="251" y="40"/>
                    <a:pt x="167" y="117"/>
                  </a:cubicBezTo>
                  <a:cubicBezTo>
                    <a:pt x="1" y="284"/>
                    <a:pt x="1" y="557"/>
                    <a:pt x="167" y="724"/>
                  </a:cubicBezTo>
                  <a:cubicBezTo>
                    <a:pt x="251" y="808"/>
                    <a:pt x="361" y="849"/>
                    <a:pt x="469" y="849"/>
                  </a:cubicBezTo>
                  <a:cubicBezTo>
                    <a:pt x="578" y="849"/>
                    <a:pt x="685" y="808"/>
                    <a:pt x="763" y="724"/>
                  </a:cubicBezTo>
                  <a:cubicBezTo>
                    <a:pt x="929" y="557"/>
                    <a:pt x="929" y="284"/>
                    <a:pt x="763" y="117"/>
                  </a:cubicBezTo>
                  <a:cubicBezTo>
                    <a:pt x="685" y="40"/>
                    <a:pt x="578" y="1"/>
                    <a:pt x="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-2471487" y="2298878"/>
              <a:ext cx="89003" cy="89109"/>
            </a:xfrm>
            <a:custGeom>
              <a:avLst/>
              <a:gdLst/>
              <a:ahLst/>
              <a:cxnLst/>
              <a:rect l="l" t="t" r="r" b="b"/>
              <a:pathLst>
                <a:path w="846" h="847" extrusionOk="0">
                  <a:moveTo>
                    <a:pt x="417" y="1"/>
                  </a:moveTo>
                  <a:cubicBezTo>
                    <a:pt x="191" y="1"/>
                    <a:pt x="0" y="191"/>
                    <a:pt x="0" y="430"/>
                  </a:cubicBezTo>
                  <a:cubicBezTo>
                    <a:pt x="0" y="656"/>
                    <a:pt x="191" y="846"/>
                    <a:pt x="417" y="846"/>
                  </a:cubicBezTo>
                  <a:cubicBezTo>
                    <a:pt x="655" y="846"/>
                    <a:pt x="846" y="656"/>
                    <a:pt x="846" y="430"/>
                  </a:cubicBezTo>
                  <a:cubicBezTo>
                    <a:pt x="846" y="191"/>
                    <a:pt x="655" y="1"/>
                    <a:pt x="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-2222253" y="2302035"/>
              <a:ext cx="97841" cy="90266"/>
            </a:xfrm>
            <a:custGeom>
              <a:avLst/>
              <a:gdLst/>
              <a:ahLst/>
              <a:cxnLst/>
              <a:rect l="l" t="t" r="r" b="b"/>
              <a:pathLst>
                <a:path w="930" h="858" extrusionOk="0">
                  <a:moveTo>
                    <a:pt x="471" y="1"/>
                  </a:moveTo>
                  <a:cubicBezTo>
                    <a:pt x="361" y="1"/>
                    <a:pt x="251" y="42"/>
                    <a:pt x="167" y="126"/>
                  </a:cubicBezTo>
                  <a:cubicBezTo>
                    <a:pt x="1" y="292"/>
                    <a:pt x="1" y="566"/>
                    <a:pt x="167" y="733"/>
                  </a:cubicBezTo>
                  <a:cubicBezTo>
                    <a:pt x="251" y="816"/>
                    <a:pt x="361" y="858"/>
                    <a:pt x="471" y="858"/>
                  </a:cubicBezTo>
                  <a:cubicBezTo>
                    <a:pt x="581" y="858"/>
                    <a:pt x="691" y="816"/>
                    <a:pt x="775" y="733"/>
                  </a:cubicBezTo>
                  <a:cubicBezTo>
                    <a:pt x="929" y="566"/>
                    <a:pt x="929" y="292"/>
                    <a:pt x="775" y="126"/>
                  </a:cubicBezTo>
                  <a:cubicBezTo>
                    <a:pt x="691" y="42"/>
                    <a:pt x="581" y="1"/>
                    <a:pt x="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-2229723" y="2057220"/>
              <a:ext cx="89003" cy="89003"/>
            </a:xfrm>
            <a:custGeom>
              <a:avLst/>
              <a:gdLst/>
              <a:ahLst/>
              <a:cxnLst/>
              <a:rect l="l" t="t" r="r" b="b"/>
              <a:pathLst>
                <a:path w="846" h="846" extrusionOk="0">
                  <a:moveTo>
                    <a:pt x="429" y="0"/>
                  </a:moveTo>
                  <a:cubicBezTo>
                    <a:pt x="191" y="0"/>
                    <a:pt x="0" y="191"/>
                    <a:pt x="0" y="417"/>
                  </a:cubicBezTo>
                  <a:cubicBezTo>
                    <a:pt x="0" y="655"/>
                    <a:pt x="191" y="845"/>
                    <a:pt x="429" y="845"/>
                  </a:cubicBezTo>
                  <a:cubicBezTo>
                    <a:pt x="655" y="845"/>
                    <a:pt x="846" y="655"/>
                    <a:pt x="846" y="417"/>
                  </a:cubicBezTo>
                  <a:cubicBezTo>
                    <a:pt x="846" y="191"/>
                    <a:pt x="655" y="0"/>
                    <a:pt x="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-1979227" y="2060271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0" y="1"/>
                  </a:moveTo>
                  <a:cubicBezTo>
                    <a:pt x="352" y="1"/>
                    <a:pt x="245" y="42"/>
                    <a:pt x="167" y="126"/>
                  </a:cubicBezTo>
                  <a:cubicBezTo>
                    <a:pt x="1" y="293"/>
                    <a:pt x="1" y="554"/>
                    <a:pt x="167" y="721"/>
                  </a:cubicBezTo>
                  <a:cubicBezTo>
                    <a:pt x="251" y="804"/>
                    <a:pt x="358" y="846"/>
                    <a:pt x="465" y="846"/>
                  </a:cubicBezTo>
                  <a:cubicBezTo>
                    <a:pt x="572" y="846"/>
                    <a:pt x="679" y="804"/>
                    <a:pt x="763" y="721"/>
                  </a:cubicBezTo>
                  <a:cubicBezTo>
                    <a:pt x="929" y="554"/>
                    <a:pt x="929" y="293"/>
                    <a:pt x="763" y="126"/>
                  </a:cubicBezTo>
                  <a:cubicBezTo>
                    <a:pt x="679" y="42"/>
                    <a:pt x="569" y="1"/>
                    <a:pt x="4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-1965445" y="1791574"/>
              <a:ext cx="90266" cy="90371"/>
            </a:xfrm>
            <a:custGeom>
              <a:avLst/>
              <a:gdLst/>
              <a:ahLst/>
              <a:cxnLst/>
              <a:rect l="l" t="t" r="r" b="b"/>
              <a:pathLst>
                <a:path w="858" h="859" extrusionOk="0">
                  <a:moveTo>
                    <a:pt x="429" y="1"/>
                  </a:moveTo>
                  <a:cubicBezTo>
                    <a:pt x="191" y="1"/>
                    <a:pt x="1" y="191"/>
                    <a:pt x="1" y="430"/>
                  </a:cubicBezTo>
                  <a:cubicBezTo>
                    <a:pt x="1" y="668"/>
                    <a:pt x="191" y="858"/>
                    <a:pt x="429" y="858"/>
                  </a:cubicBezTo>
                  <a:cubicBezTo>
                    <a:pt x="667" y="858"/>
                    <a:pt x="858" y="668"/>
                    <a:pt x="858" y="430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-1714949" y="1795993"/>
              <a:ext cx="97841" cy="89003"/>
            </a:xfrm>
            <a:custGeom>
              <a:avLst/>
              <a:gdLst/>
              <a:ahLst/>
              <a:cxnLst/>
              <a:rect l="l" t="t" r="r" b="b"/>
              <a:pathLst>
                <a:path w="930" h="846" extrusionOk="0">
                  <a:moveTo>
                    <a:pt x="465" y="1"/>
                  </a:moveTo>
                  <a:cubicBezTo>
                    <a:pt x="358" y="1"/>
                    <a:pt x="251" y="42"/>
                    <a:pt x="167" y="126"/>
                  </a:cubicBezTo>
                  <a:cubicBezTo>
                    <a:pt x="1" y="292"/>
                    <a:pt x="1" y="554"/>
                    <a:pt x="167" y="721"/>
                  </a:cubicBezTo>
                  <a:cubicBezTo>
                    <a:pt x="251" y="804"/>
                    <a:pt x="358" y="846"/>
                    <a:pt x="465" y="846"/>
                  </a:cubicBezTo>
                  <a:cubicBezTo>
                    <a:pt x="572" y="846"/>
                    <a:pt x="679" y="804"/>
                    <a:pt x="763" y="721"/>
                  </a:cubicBezTo>
                  <a:cubicBezTo>
                    <a:pt x="929" y="554"/>
                    <a:pt x="929" y="292"/>
                    <a:pt x="763" y="126"/>
                  </a:cubicBezTo>
                  <a:cubicBezTo>
                    <a:pt x="679" y="42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-1734939" y="1558017"/>
              <a:ext cx="97735" cy="90266"/>
            </a:xfrm>
            <a:custGeom>
              <a:avLst/>
              <a:gdLst/>
              <a:ahLst/>
              <a:cxnLst/>
              <a:rect l="l" t="t" r="r" b="b"/>
              <a:pathLst>
                <a:path w="929" h="858" extrusionOk="0">
                  <a:moveTo>
                    <a:pt x="459" y="0"/>
                  </a:moveTo>
                  <a:cubicBezTo>
                    <a:pt x="349" y="0"/>
                    <a:pt x="238" y="42"/>
                    <a:pt x="155" y="125"/>
                  </a:cubicBezTo>
                  <a:cubicBezTo>
                    <a:pt x="0" y="292"/>
                    <a:pt x="0" y="566"/>
                    <a:pt x="155" y="733"/>
                  </a:cubicBezTo>
                  <a:cubicBezTo>
                    <a:pt x="238" y="816"/>
                    <a:pt x="349" y="858"/>
                    <a:pt x="459" y="858"/>
                  </a:cubicBezTo>
                  <a:cubicBezTo>
                    <a:pt x="569" y="858"/>
                    <a:pt x="679" y="816"/>
                    <a:pt x="762" y="733"/>
                  </a:cubicBezTo>
                  <a:cubicBezTo>
                    <a:pt x="929" y="566"/>
                    <a:pt x="929" y="292"/>
                    <a:pt x="762" y="125"/>
                  </a:cubicBezTo>
                  <a:cubicBezTo>
                    <a:pt x="679" y="42"/>
                    <a:pt x="569" y="0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-1476973" y="1562435"/>
              <a:ext cx="89109" cy="89003"/>
            </a:xfrm>
            <a:custGeom>
              <a:avLst/>
              <a:gdLst/>
              <a:ahLst/>
              <a:cxnLst/>
              <a:rect l="l" t="t" r="r" b="b"/>
              <a:pathLst>
                <a:path w="847" h="846" extrusionOk="0">
                  <a:moveTo>
                    <a:pt x="430" y="0"/>
                  </a:moveTo>
                  <a:cubicBezTo>
                    <a:pt x="191" y="0"/>
                    <a:pt x="1" y="191"/>
                    <a:pt x="1" y="417"/>
                  </a:cubicBezTo>
                  <a:cubicBezTo>
                    <a:pt x="1" y="655"/>
                    <a:pt x="191" y="845"/>
                    <a:pt x="430" y="845"/>
                  </a:cubicBezTo>
                  <a:cubicBezTo>
                    <a:pt x="656" y="845"/>
                    <a:pt x="846" y="655"/>
                    <a:pt x="846" y="417"/>
                  </a:cubicBezTo>
                  <a:cubicBezTo>
                    <a:pt x="846" y="191"/>
                    <a:pt x="656" y="0"/>
                    <a:pt x="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-1470661" y="1293739"/>
              <a:ext cx="97841" cy="89319"/>
            </a:xfrm>
            <a:custGeom>
              <a:avLst/>
              <a:gdLst/>
              <a:ahLst/>
              <a:cxnLst/>
              <a:rect l="l" t="t" r="r" b="b"/>
              <a:pathLst>
                <a:path w="930" h="849" extrusionOk="0">
                  <a:moveTo>
                    <a:pt x="460" y="0"/>
                  </a:moveTo>
                  <a:cubicBezTo>
                    <a:pt x="352" y="0"/>
                    <a:pt x="245" y="42"/>
                    <a:pt x="167" y="125"/>
                  </a:cubicBezTo>
                  <a:cubicBezTo>
                    <a:pt x="0" y="292"/>
                    <a:pt x="0" y="566"/>
                    <a:pt x="167" y="732"/>
                  </a:cubicBezTo>
                  <a:cubicBezTo>
                    <a:pt x="245" y="810"/>
                    <a:pt x="352" y="849"/>
                    <a:pt x="460" y="849"/>
                  </a:cubicBezTo>
                  <a:cubicBezTo>
                    <a:pt x="569" y="849"/>
                    <a:pt x="679" y="810"/>
                    <a:pt x="762" y="732"/>
                  </a:cubicBezTo>
                  <a:cubicBezTo>
                    <a:pt x="929" y="566"/>
                    <a:pt x="929" y="292"/>
                    <a:pt x="762" y="125"/>
                  </a:cubicBezTo>
                  <a:cubicBezTo>
                    <a:pt x="679" y="42"/>
                    <a:pt x="569" y="0"/>
                    <a:pt x="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-1216378" y="1297421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0" y="1"/>
                  </a:moveTo>
                  <a:cubicBezTo>
                    <a:pt x="352" y="1"/>
                    <a:pt x="245" y="43"/>
                    <a:pt x="167" y="126"/>
                  </a:cubicBezTo>
                  <a:cubicBezTo>
                    <a:pt x="0" y="293"/>
                    <a:pt x="0" y="555"/>
                    <a:pt x="167" y="721"/>
                  </a:cubicBezTo>
                  <a:cubicBezTo>
                    <a:pt x="245" y="805"/>
                    <a:pt x="352" y="846"/>
                    <a:pt x="460" y="846"/>
                  </a:cubicBezTo>
                  <a:cubicBezTo>
                    <a:pt x="569" y="846"/>
                    <a:pt x="679" y="805"/>
                    <a:pt x="762" y="721"/>
                  </a:cubicBezTo>
                  <a:cubicBezTo>
                    <a:pt x="929" y="555"/>
                    <a:pt x="929" y="293"/>
                    <a:pt x="762" y="126"/>
                  </a:cubicBezTo>
                  <a:cubicBezTo>
                    <a:pt x="679" y="43"/>
                    <a:pt x="569" y="1"/>
                    <a:pt x="4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-2471487" y="2814178"/>
              <a:ext cx="80271" cy="76063"/>
            </a:xfrm>
            <a:custGeom>
              <a:avLst/>
              <a:gdLst/>
              <a:ahLst/>
              <a:cxnLst/>
              <a:rect l="l" t="t" r="r" b="b"/>
              <a:pathLst>
                <a:path w="763" h="723" extrusionOk="0">
                  <a:moveTo>
                    <a:pt x="292" y="1"/>
                  </a:moveTo>
                  <a:cubicBezTo>
                    <a:pt x="187" y="1"/>
                    <a:pt x="82" y="40"/>
                    <a:pt x="0" y="115"/>
                  </a:cubicBezTo>
                  <a:lnTo>
                    <a:pt x="596" y="723"/>
                  </a:lnTo>
                  <a:cubicBezTo>
                    <a:pt x="762" y="544"/>
                    <a:pt x="750" y="294"/>
                    <a:pt x="596" y="127"/>
                  </a:cubicBezTo>
                  <a:cubicBezTo>
                    <a:pt x="511" y="42"/>
                    <a:pt x="401" y="1"/>
                    <a:pt x="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-2224778" y="2550111"/>
              <a:ext cx="97841" cy="89003"/>
            </a:xfrm>
            <a:custGeom>
              <a:avLst/>
              <a:gdLst/>
              <a:ahLst/>
              <a:cxnLst/>
              <a:rect l="l" t="t" r="r" b="b"/>
              <a:pathLst>
                <a:path w="930" h="846" extrusionOk="0">
                  <a:moveTo>
                    <a:pt x="459" y="0"/>
                  </a:moveTo>
                  <a:cubicBezTo>
                    <a:pt x="349" y="0"/>
                    <a:pt x="239" y="42"/>
                    <a:pt x="156" y="125"/>
                  </a:cubicBezTo>
                  <a:cubicBezTo>
                    <a:pt x="1" y="292"/>
                    <a:pt x="1" y="554"/>
                    <a:pt x="156" y="720"/>
                  </a:cubicBezTo>
                  <a:cubicBezTo>
                    <a:pt x="239" y="804"/>
                    <a:pt x="349" y="845"/>
                    <a:pt x="459" y="845"/>
                  </a:cubicBezTo>
                  <a:cubicBezTo>
                    <a:pt x="569" y="845"/>
                    <a:pt x="680" y="804"/>
                    <a:pt x="763" y="720"/>
                  </a:cubicBezTo>
                  <a:cubicBezTo>
                    <a:pt x="930" y="554"/>
                    <a:pt x="930" y="292"/>
                    <a:pt x="763" y="125"/>
                  </a:cubicBezTo>
                  <a:cubicBezTo>
                    <a:pt x="680" y="42"/>
                    <a:pt x="569" y="0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-1983015" y="2307084"/>
              <a:ext cx="97841" cy="90266"/>
            </a:xfrm>
            <a:custGeom>
              <a:avLst/>
              <a:gdLst/>
              <a:ahLst/>
              <a:cxnLst/>
              <a:rect l="l" t="t" r="r" b="b"/>
              <a:pathLst>
                <a:path w="930" h="858" extrusionOk="0">
                  <a:moveTo>
                    <a:pt x="465" y="0"/>
                  </a:moveTo>
                  <a:cubicBezTo>
                    <a:pt x="358" y="0"/>
                    <a:pt x="251" y="42"/>
                    <a:pt x="168" y="125"/>
                  </a:cubicBezTo>
                  <a:cubicBezTo>
                    <a:pt x="1" y="292"/>
                    <a:pt x="1" y="566"/>
                    <a:pt x="168" y="733"/>
                  </a:cubicBezTo>
                  <a:cubicBezTo>
                    <a:pt x="251" y="816"/>
                    <a:pt x="358" y="858"/>
                    <a:pt x="465" y="858"/>
                  </a:cubicBezTo>
                  <a:cubicBezTo>
                    <a:pt x="572" y="858"/>
                    <a:pt x="679" y="816"/>
                    <a:pt x="763" y="733"/>
                  </a:cubicBezTo>
                  <a:cubicBezTo>
                    <a:pt x="930" y="566"/>
                    <a:pt x="930" y="292"/>
                    <a:pt x="763" y="125"/>
                  </a:cubicBezTo>
                  <a:cubicBezTo>
                    <a:pt x="679" y="42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-1718632" y="2042807"/>
              <a:ext cx="97735" cy="89319"/>
            </a:xfrm>
            <a:custGeom>
              <a:avLst/>
              <a:gdLst/>
              <a:ahLst/>
              <a:cxnLst/>
              <a:rect l="l" t="t" r="r" b="b"/>
              <a:pathLst>
                <a:path w="929" h="849" extrusionOk="0">
                  <a:moveTo>
                    <a:pt x="469" y="0"/>
                  </a:moveTo>
                  <a:cubicBezTo>
                    <a:pt x="360" y="0"/>
                    <a:pt x="250" y="42"/>
                    <a:pt x="167" y="125"/>
                  </a:cubicBezTo>
                  <a:cubicBezTo>
                    <a:pt x="0" y="292"/>
                    <a:pt x="0" y="566"/>
                    <a:pt x="167" y="732"/>
                  </a:cubicBezTo>
                  <a:cubicBezTo>
                    <a:pt x="250" y="810"/>
                    <a:pt x="360" y="848"/>
                    <a:pt x="469" y="848"/>
                  </a:cubicBezTo>
                  <a:cubicBezTo>
                    <a:pt x="577" y="848"/>
                    <a:pt x="685" y="810"/>
                    <a:pt x="762" y="732"/>
                  </a:cubicBezTo>
                  <a:cubicBezTo>
                    <a:pt x="929" y="566"/>
                    <a:pt x="929" y="292"/>
                    <a:pt x="762" y="125"/>
                  </a:cubicBezTo>
                  <a:cubicBezTo>
                    <a:pt x="685" y="42"/>
                    <a:pt x="577" y="0"/>
                    <a:pt x="4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-1484443" y="1809775"/>
              <a:ext cx="97841" cy="89003"/>
            </a:xfrm>
            <a:custGeom>
              <a:avLst/>
              <a:gdLst/>
              <a:ahLst/>
              <a:cxnLst/>
              <a:rect l="l" t="t" r="r" b="b"/>
              <a:pathLst>
                <a:path w="930" h="846" extrusionOk="0">
                  <a:moveTo>
                    <a:pt x="465" y="1"/>
                  </a:moveTo>
                  <a:cubicBezTo>
                    <a:pt x="358" y="1"/>
                    <a:pt x="251" y="42"/>
                    <a:pt x="167" y="126"/>
                  </a:cubicBezTo>
                  <a:cubicBezTo>
                    <a:pt x="1" y="280"/>
                    <a:pt x="1" y="554"/>
                    <a:pt x="167" y="721"/>
                  </a:cubicBezTo>
                  <a:cubicBezTo>
                    <a:pt x="251" y="804"/>
                    <a:pt x="358" y="846"/>
                    <a:pt x="465" y="846"/>
                  </a:cubicBezTo>
                  <a:cubicBezTo>
                    <a:pt x="572" y="846"/>
                    <a:pt x="679" y="804"/>
                    <a:pt x="763" y="721"/>
                  </a:cubicBezTo>
                  <a:cubicBezTo>
                    <a:pt x="929" y="554"/>
                    <a:pt x="929" y="280"/>
                    <a:pt x="763" y="126"/>
                  </a:cubicBezTo>
                  <a:cubicBezTo>
                    <a:pt x="679" y="42"/>
                    <a:pt x="572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-1220165" y="1545182"/>
              <a:ext cx="97841" cy="89319"/>
            </a:xfrm>
            <a:custGeom>
              <a:avLst/>
              <a:gdLst/>
              <a:ahLst/>
              <a:cxnLst/>
              <a:rect l="l" t="t" r="r" b="b"/>
              <a:pathLst>
                <a:path w="930" h="849" extrusionOk="0">
                  <a:moveTo>
                    <a:pt x="465" y="0"/>
                  </a:moveTo>
                  <a:cubicBezTo>
                    <a:pt x="358" y="0"/>
                    <a:pt x="251" y="39"/>
                    <a:pt x="167" y="116"/>
                  </a:cubicBezTo>
                  <a:cubicBezTo>
                    <a:pt x="1" y="283"/>
                    <a:pt x="1" y="557"/>
                    <a:pt x="167" y="724"/>
                  </a:cubicBezTo>
                  <a:cubicBezTo>
                    <a:pt x="251" y="807"/>
                    <a:pt x="358" y="849"/>
                    <a:pt x="465" y="849"/>
                  </a:cubicBezTo>
                  <a:cubicBezTo>
                    <a:pt x="572" y="849"/>
                    <a:pt x="679" y="807"/>
                    <a:pt x="763" y="724"/>
                  </a:cubicBezTo>
                  <a:cubicBezTo>
                    <a:pt x="929" y="557"/>
                    <a:pt x="929" y="283"/>
                    <a:pt x="763" y="116"/>
                  </a:cubicBezTo>
                  <a:cubicBezTo>
                    <a:pt x="679" y="39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-2762487" y="1051660"/>
              <a:ext cx="1149785" cy="1154730"/>
            </a:xfrm>
            <a:custGeom>
              <a:avLst/>
              <a:gdLst/>
              <a:ahLst/>
              <a:cxnLst/>
              <a:rect l="l" t="t" r="r" b="b"/>
              <a:pathLst>
                <a:path w="10929" h="10976" extrusionOk="0">
                  <a:moveTo>
                    <a:pt x="191" y="1"/>
                  </a:moveTo>
                  <a:cubicBezTo>
                    <a:pt x="90" y="1"/>
                    <a:pt x="1" y="147"/>
                    <a:pt x="99" y="235"/>
                  </a:cubicBezTo>
                  <a:cubicBezTo>
                    <a:pt x="969" y="1021"/>
                    <a:pt x="1635" y="1962"/>
                    <a:pt x="2457" y="2783"/>
                  </a:cubicBezTo>
                  <a:cubicBezTo>
                    <a:pt x="3290" y="3617"/>
                    <a:pt x="4183" y="4367"/>
                    <a:pt x="4993" y="5236"/>
                  </a:cubicBezTo>
                  <a:cubicBezTo>
                    <a:pt x="6767" y="7165"/>
                    <a:pt x="8505" y="9094"/>
                    <a:pt x="10386" y="10903"/>
                  </a:cubicBezTo>
                  <a:cubicBezTo>
                    <a:pt x="10440" y="10954"/>
                    <a:pt x="10499" y="10976"/>
                    <a:pt x="10557" y="10976"/>
                  </a:cubicBezTo>
                  <a:cubicBezTo>
                    <a:pt x="10755" y="10976"/>
                    <a:pt x="10928" y="10722"/>
                    <a:pt x="10744" y="10546"/>
                  </a:cubicBezTo>
                  <a:cubicBezTo>
                    <a:pt x="8803" y="8677"/>
                    <a:pt x="7041" y="6665"/>
                    <a:pt x="5183" y="4712"/>
                  </a:cubicBezTo>
                  <a:cubicBezTo>
                    <a:pt x="4374" y="3855"/>
                    <a:pt x="3409" y="3176"/>
                    <a:pt x="2564" y="2367"/>
                  </a:cubicBezTo>
                  <a:cubicBezTo>
                    <a:pt x="1766" y="1593"/>
                    <a:pt x="1207" y="628"/>
                    <a:pt x="254" y="21"/>
                  </a:cubicBezTo>
                  <a:cubicBezTo>
                    <a:pt x="234" y="7"/>
                    <a:pt x="212" y="1"/>
                    <a:pt x="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-2833080" y="1029777"/>
              <a:ext cx="1528629" cy="1502327"/>
            </a:xfrm>
            <a:custGeom>
              <a:avLst/>
              <a:gdLst/>
              <a:ahLst/>
              <a:cxnLst/>
              <a:rect l="l" t="t" r="r" b="b"/>
              <a:pathLst>
                <a:path w="14530" h="14280" extrusionOk="0">
                  <a:moveTo>
                    <a:pt x="14177" y="1"/>
                  </a:moveTo>
                  <a:cubicBezTo>
                    <a:pt x="14120" y="1"/>
                    <a:pt x="14062" y="22"/>
                    <a:pt x="14010" y="74"/>
                  </a:cubicBezTo>
                  <a:cubicBezTo>
                    <a:pt x="11843" y="2277"/>
                    <a:pt x="9224" y="4099"/>
                    <a:pt x="7224" y="6444"/>
                  </a:cubicBezTo>
                  <a:cubicBezTo>
                    <a:pt x="4997" y="9052"/>
                    <a:pt x="2366" y="11290"/>
                    <a:pt x="139" y="13898"/>
                  </a:cubicBezTo>
                  <a:cubicBezTo>
                    <a:pt x="1" y="14064"/>
                    <a:pt x="142" y="14280"/>
                    <a:pt x="317" y="14280"/>
                  </a:cubicBezTo>
                  <a:cubicBezTo>
                    <a:pt x="368" y="14280"/>
                    <a:pt x="422" y="14262"/>
                    <a:pt x="473" y="14219"/>
                  </a:cubicBezTo>
                  <a:cubicBezTo>
                    <a:pt x="2985" y="11969"/>
                    <a:pt x="5473" y="9445"/>
                    <a:pt x="7652" y="6861"/>
                  </a:cubicBezTo>
                  <a:cubicBezTo>
                    <a:pt x="9629" y="4504"/>
                    <a:pt x="12177" y="2599"/>
                    <a:pt x="14355" y="420"/>
                  </a:cubicBezTo>
                  <a:cubicBezTo>
                    <a:pt x="14530" y="245"/>
                    <a:pt x="14365" y="1"/>
                    <a:pt x="141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-2120414" y="1753490"/>
              <a:ext cx="4734" cy="3156"/>
            </a:xfrm>
            <a:custGeom>
              <a:avLst/>
              <a:gdLst/>
              <a:ahLst/>
              <a:cxnLst/>
              <a:rect l="l" t="t" r="r" b="b"/>
              <a:pathLst>
                <a:path w="45" h="30" extrusionOk="0">
                  <a:moveTo>
                    <a:pt x="11" y="1"/>
                  </a:moveTo>
                  <a:cubicBezTo>
                    <a:pt x="4" y="1"/>
                    <a:pt x="1" y="9"/>
                    <a:pt x="9" y="18"/>
                  </a:cubicBezTo>
                  <a:lnTo>
                    <a:pt x="21" y="30"/>
                  </a:lnTo>
                  <a:cubicBezTo>
                    <a:pt x="33" y="30"/>
                    <a:pt x="45" y="30"/>
                    <a:pt x="33" y="18"/>
                  </a:cubicBezTo>
                  <a:lnTo>
                    <a:pt x="21" y="6"/>
                  </a:lnTo>
                  <a:cubicBezTo>
                    <a:pt x="17" y="2"/>
                    <a:pt x="14" y="1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-2436453" y="1648389"/>
              <a:ext cx="389890" cy="174746"/>
            </a:xfrm>
            <a:custGeom>
              <a:avLst/>
              <a:gdLst/>
              <a:ahLst/>
              <a:cxnLst/>
              <a:rect l="l" t="t" r="r" b="b"/>
              <a:pathLst>
                <a:path w="3706" h="1661" extrusionOk="0">
                  <a:moveTo>
                    <a:pt x="1134" y="322"/>
                  </a:moveTo>
                  <a:cubicBezTo>
                    <a:pt x="1202" y="322"/>
                    <a:pt x="1289" y="337"/>
                    <a:pt x="1418" y="350"/>
                  </a:cubicBezTo>
                  <a:cubicBezTo>
                    <a:pt x="1656" y="374"/>
                    <a:pt x="1894" y="421"/>
                    <a:pt x="2132" y="481"/>
                  </a:cubicBezTo>
                  <a:cubicBezTo>
                    <a:pt x="2523" y="574"/>
                    <a:pt x="2888" y="720"/>
                    <a:pt x="3241" y="911"/>
                  </a:cubicBezTo>
                  <a:lnTo>
                    <a:pt x="3241" y="911"/>
                  </a:lnTo>
                  <a:cubicBezTo>
                    <a:pt x="2901" y="1180"/>
                    <a:pt x="2358" y="1255"/>
                    <a:pt x="1953" y="1267"/>
                  </a:cubicBezTo>
                  <a:cubicBezTo>
                    <a:pt x="1911" y="1269"/>
                    <a:pt x="1868" y="1270"/>
                    <a:pt x="1826" y="1270"/>
                  </a:cubicBezTo>
                  <a:cubicBezTo>
                    <a:pt x="1607" y="1270"/>
                    <a:pt x="1391" y="1243"/>
                    <a:pt x="1191" y="1183"/>
                  </a:cubicBezTo>
                  <a:cubicBezTo>
                    <a:pt x="1096" y="1148"/>
                    <a:pt x="989" y="1100"/>
                    <a:pt x="894" y="1064"/>
                  </a:cubicBezTo>
                  <a:cubicBezTo>
                    <a:pt x="560" y="969"/>
                    <a:pt x="537" y="814"/>
                    <a:pt x="798" y="600"/>
                  </a:cubicBezTo>
                  <a:cubicBezTo>
                    <a:pt x="946" y="375"/>
                    <a:pt x="1007" y="322"/>
                    <a:pt x="1134" y="322"/>
                  </a:cubicBezTo>
                  <a:close/>
                  <a:moveTo>
                    <a:pt x="866" y="0"/>
                  </a:moveTo>
                  <a:cubicBezTo>
                    <a:pt x="349" y="0"/>
                    <a:pt x="0" y="182"/>
                    <a:pt x="120" y="719"/>
                  </a:cubicBezTo>
                  <a:cubicBezTo>
                    <a:pt x="256" y="1381"/>
                    <a:pt x="1001" y="1661"/>
                    <a:pt x="1770" y="1661"/>
                  </a:cubicBezTo>
                  <a:cubicBezTo>
                    <a:pt x="2479" y="1661"/>
                    <a:pt x="3210" y="1423"/>
                    <a:pt x="3501" y="1029"/>
                  </a:cubicBezTo>
                  <a:cubicBezTo>
                    <a:pt x="3501" y="1028"/>
                    <a:pt x="3502" y="1028"/>
                    <a:pt x="3502" y="1027"/>
                  </a:cubicBezTo>
                  <a:lnTo>
                    <a:pt x="3502" y="1027"/>
                  </a:lnTo>
                  <a:cubicBezTo>
                    <a:pt x="3631" y="1012"/>
                    <a:pt x="3706" y="811"/>
                    <a:pt x="3561" y="743"/>
                  </a:cubicBezTo>
                  <a:cubicBezTo>
                    <a:pt x="3263" y="582"/>
                    <a:pt x="1793" y="0"/>
                    <a:pt x="8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-2200897" y="1715300"/>
              <a:ext cx="213040" cy="407143"/>
            </a:xfrm>
            <a:custGeom>
              <a:avLst/>
              <a:gdLst/>
              <a:ahLst/>
              <a:cxnLst/>
              <a:rect l="l" t="t" r="r" b="b"/>
              <a:pathLst>
                <a:path w="2025" h="3870" extrusionOk="0">
                  <a:moveTo>
                    <a:pt x="1127" y="491"/>
                  </a:moveTo>
                  <a:cubicBezTo>
                    <a:pt x="1130" y="520"/>
                    <a:pt x="1138" y="551"/>
                    <a:pt x="1155" y="583"/>
                  </a:cubicBezTo>
                  <a:cubicBezTo>
                    <a:pt x="1429" y="1071"/>
                    <a:pt x="1548" y="1571"/>
                    <a:pt x="1441" y="2119"/>
                  </a:cubicBezTo>
                  <a:cubicBezTo>
                    <a:pt x="1393" y="2357"/>
                    <a:pt x="1286" y="2714"/>
                    <a:pt x="1155" y="2893"/>
                  </a:cubicBezTo>
                  <a:cubicBezTo>
                    <a:pt x="1107" y="2964"/>
                    <a:pt x="1072" y="3024"/>
                    <a:pt x="1036" y="3095"/>
                  </a:cubicBezTo>
                  <a:cubicBezTo>
                    <a:pt x="869" y="3189"/>
                    <a:pt x="740" y="3235"/>
                    <a:pt x="650" y="3235"/>
                  </a:cubicBezTo>
                  <a:cubicBezTo>
                    <a:pt x="522" y="3235"/>
                    <a:pt x="472" y="3141"/>
                    <a:pt x="500" y="2952"/>
                  </a:cubicBezTo>
                  <a:cubicBezTo>
                    <a:pt x="369" y="2524"/>
                    <a:pt x="619" y="1857"/>
                    <a:pt x="762" y="1452"/>
                  </a:cubicBezTo>
                  <a:cubicBezTo>
                    <a:pt x="860" y="1122"/>
                    <a:pt x="992" y="805"/>
                    <a:pt x="1127" y="491"/>
                  </a:cubicBezTo>
                  <a:close/>
                  <a:moveTo>
                    <a:pt x="1121" y="0"/>
                  </a:moveTo>
                  <a:cubicBezTo>
                    <a:pt x="1072" y="0"/>
                    <a:pt x="1021" y="19"/>
                    <a:pt x="988" y="59"/>
                  </a:cubicBezTo>
                  <a:cubicBezTo>
                    <a:pt x="476" y="750"/>
                    <a:pt x="143" y="1631"/>
                    <a:pt x="48" y="2488"/>
                  </a:cubicBezTo>
                  <a:cubicBezTo>
                    <a:pt x="0" y="2952"/>
                    <a:pt x="48" y="3857"/>
                    <a:pt x="715" y="3869"/>
                  </a:cubicBezTo>
                  <a:cubicBezTo>
                    <a:pt x="718" y="3869"/>
                    <a:pt x="722" y="3869"/>
                    <a:pt x="726" y="3869"/>
                  </a:cubicBezTo>
                  <a:cubicBezTo>
                    <a:pt x="1302" y="3869"/>
                    <a:pt x="1620" y="2997"/>
                    <a:pt x="1774" y="2559"/>
                  </a:cubicBezTo>
                  <a:cubicBezTo>
                    <a:pt x="2024" y="1821"/>
                    <a:pt x="1988" y="1012"/>
                    <a:pt x="1536" y="369"/>
                  </a:cubicBezTo>
                  <a:cubicBezTo>
                    <a:pt x="1488" y="298"/>
                    <a:pt x="1419" y="268"/>
                    <a:pt x="1352" y="268"/>
                  </a:cubicBezTo>
                  <a:cubicBezTo>
                    <a:pt x="1296" y="268"/>
                    <a:pt x="1241" y="289"/>
                    <a:pt x="1199" y="324"/>
                  </a:cubicBezTo>
                  <a:lnTo>
                    <a:pt x="1199" y="324"/>
                  </a:lnTo>
                  <a:cubicBezTo>
                    <a:pt x="1220" y="276"/>
                    <a:pt x="1241" y="227"/>
                    <a:pt x="1262" y="178"/>
                  </a:cubicBezTo>
                  <a:cubicBezTo>
                    <a:pt x="1309" y="69"/>
                    <a:pt x="1217" y="0"/>
                    <a:pt x="1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-2202159" y="1367699"/>
              <a:ext cx="200521" cy="379264"/>
            </a:xfrm>
            <a:custGeom>
              <a:avLst/>
              <a:gdLst/>
              <a:ahLst/>
              <a:cxnLst/>
              <a:rect l="l" t="t" r="r" b="b"/>
              <a:pathLst>
                <a:path w="1906" h="3605" extrusionOk="0">
                  <a:moveTo>
                    <a:pt x="906" y="598"/>
                  </a:moveTo>
                  <a:cubicBezTo>
                    <a:pt x="1287" y="598"/>
                    <a:pt x="1376" y="1800"/>
                    <a:pt x="1346" y="2042"/>
                  </a:cubicBezTo>
                  <a:cubicBezTo>
                    <a:pt x="1291" y="2362"/>
                    <a:pt x="1152" y="2675"/>
                    <a:pt x="1090" y="2991"/>
                  </a:cubicBezTo>
                  <a:lnTo>
                    <a:pt x="1090" y="2991"/>
                  </a:lnTo>
                  <a:cubicBezTo>
                    <a:pt x="962" y="2790"/>
                    <a:pt x="806" y="2605"/>
                    <a:pt x="679" y="2387"/>
                  </a:cubicBezTo>
                  <a:cubicBezTo>
                    <a:pt x="429" y="1958"/>
                    <a:pt x="274" y="1149"/>
                    <a:pt x="667" y="732"/>
                  </a:cubicBezTo>
                  <a:cubicBezTo>
                    <a:pt x="757" y="638"/>
                    <a:pt x="837" y="598"/>
                    <a:pt x="906" y="598"/>
                  </a:cubicBezTo>
                  <a:close/>
                  <a:moveTo>
                    <a:pt x="874" y="0"/>
                  </a:moveTo>
                  <a:cubicBezTo>
                    <a:pt x="853" y="0"/>
                    <a:pt x="831" y="2"/>
                    <a:pt x="810" y="6"/>
                  </a:cubicBezTo>
                  <a:cubicBezTo>
                    <a:pt x="238" y="101"/>
                    <a:pt x="0" y="1149"/>
                    <a:pt x="12" y="1601"/>
                  </a:cubicBezTo>
                  <a:cubicBezTo>
                    <a:pt x="36" y="2387"/>
                    <a:pt x="596" y="3018"/>
                    <a:pt x="1084" y="3566"/>
                  </a:cubicBezTo>
                  <a:cubicBezTo>
                    <a:pt x="1111" y="3593"/>
                    <a:pt x="1143" y="3604"/>
                    <a:pt x="1174" y="3604"/>
                  </a:cubicBezTo>
                  <a:cubicBezTo>
                    <a:pt x="1252" y="3604"/>
                    <a:pt x="1324" y="3532"/>
                    <a:pt x="1298" y="3447"/>
                  </a:cubicBezTo>
                  <a:cubicBezTo>
                    <a:pt x="1295" y="3436"/>
                    <a:pt x="1292" y="3425"/>
                    <a:pt x="1289" y="3415"/>
                  </a:cubicBezTo>
                  <a:lnTo>
                    <a:pt x="1289" y="3415"/>
                  </a:lnTo>
                  <a:cubicBezTo>
                    <a:pt x="1301" y="3408"/>
                    <a:pt x="1312" y="3398"/>
                    <a:pt x="1322" y="3387"/>
                  </a:cubicBezTo>
                  <a:cubicBezTo>
                    <a:pt x="1750" y="2887"/>
                    <a:pt x="1905" y="1839"/>
                    <a:pt x="1739" y="1196"/>
                  </a:cubicBezTo>
                  <a:cubicBezTo>
                    <a:pt x="1647" y="832"/>
                    <a:pt x="1328" y="0"/>
                    <a:pt x="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-2061393" y="1543393"/>
              <a:ext cx="360327" cy="228295"/>
            </a:xfrm>
            <a:custGeom>
              <a:avLst/>
              <a:gdLst/>
              <a:ahLst/>
              <a:cxnLst/>
              <a:rect l="l" t="t" r="r" b="b"/>
              <a:pathLst>
                <a:path w="3425" h="2170" extrusionOk="0">
                  <a:moveTo>
                    <a:pt x="2598" y="399"/>
                  </a:moveTo>
                  <a:cubicBezTo>
                    <a:pt x="2706" y="399"/>
                    <a:pt x="2786" y="442"/>
                    <a:pt x="2818" y="550"/>
                  </a:cubicBezTo>
                  <a:cubicBezTo>
                    <a:pt x="2913" y="860"/>
                    <a:pt x="2151" y="1300"/>
                    <a:pt x="1877" y="1455"/>
                  </a:cubicBezTo>
                  <a:cubicBezTo>
                    <a:pt x="1389" y="1716"/>
                    <a:pt x="955" y="1674"/>
                    <a:pt x="430" y="1701"/>
                  </a:cubicBezTo>
                  <a:lnTo>
                    <a:pt x="430" y="1701"/>
                  </a:lnTo>
                  <a:cubicBezTo>
                    <a:pt x="753" y="1530"/>
                    <a:pt x="1041" y="1285"/>
                    <a:pt x="1329" y="1062"/>
                  </a:cubicBezTo>
                  <a:cubicBezTo>
                    <a:pt x="1496" y="932"/>
                    <a:pt x="2218" y="399"/>
                    <a:pt x="2598" y="399"/>
                  </a:cubicBezTo>
                  <a:close/>
                  <a:moveTo>
                    <a:pt x="2778" y="1"/>
                  </a:moveTo>
                  <a:cubicBezTo>
                    <a:pt x="2525" y="1"/>
                    <a:pt x="2253" y="62"/>
                    <a:pt x="2079" y="110"/>
                  </a:cubicBezTo>
                  <a:cubicBezTo>
                    <a:pt x="1698" y="217"/>
                    <a:pt x="1389" y="479"/>
                    <a:pt x="1067" y="729"/>
                  </a:cubicBezTo>
                  <a:cubicBezTo>
                    <a:pt x="710" y="1015"/>
                    <a:pt x="305" y="1288"/>
                    <a:pt x="43" y="1681"/>
                  </a:cubicBezTo>
                  <a:cubicBezTo>
                    <a:pt x="1" y="1745"/>
                    <a:pt x="63" y="1828"/>
                    <a:pt x="127" y="1828"/>
                  </a:cubicBezTo>
                  <a:cubicBezTo>
                    <a:pt x="135" y="1828"/>
                    <a:pt x="143" y="1827"/>
                    <a:pt x="151" y="1824"/>
                  </a:cubicBezTo>
                  <a:cubicBezTo>
                    <a:pt x="170" y="1817"/>
                    <a:pt x="190" y="1810"/>
                    <a:pt x="210" y="1802"/>
                  </a:cubicBezTo>
                  <a:lnTo>
                    <a:pt x="210" y="1802"/>
                  </a:lnTo>
                  <a:cubicBezTo>
                    <a:pt x="176" y="1870"/>
                    <a:pt x="188" y="1955"/>
                    <a:pt x="270" y="2003"/>
                  </a:cubicBezTo>
                  <a:cubicBezTo>
                    <a:pt x="460" y="2121"/>
                    <a:pt x="677" y="2170"/>
                    <a:pt x="901" y="2170"/>
                  </a:cubicBezTo>
                  <a:cubicBezTo>
                    <a:pt x="1376" y="2170"/>
                    <a:pt x="1886" y="1952"/>
                    <a:pt x="2258" y="1717"/>
                  </a:cubicBezTo>
                  <a:cubicBezTo>
                    <a:pt x="2639" y="1479"/>
                    <a:pt x="3425" y="967"/>
                    <a:pt x="3401" y="443"/>
                  </a:cubicBezTo>
                  <a:cubicBezTo>
                    <a:pt x="3381" y="98"/>
                    <a:pt x="3095" y="1"/>
                    <a:pt x="2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-2079489" y="1752017"/>
              <a:ext cx="425765" cy="223666"/>
            </a:xfrm>
            <a:custGeom>
              <a:avLst/>
              <a:gdLst/>
              <a:ahLst/>
              <a:cxnLst/>
              <a:rect l="l" t="t" r="r" b="b"/>
              <a:pathLst>
                <a:path w="4047" h="2126" extrusionOk="0">
                  <a:moveTo>
                    <a:pt x="786" y="497"/>
                  </a:moveTo>
                  <a:cubicBezTo>
                    <a:pt x="1139" y="579"/>
                    <a:pt x="1493" y="648"/>
                    <a:pt x="1835" y="782"/>
                  </a:cubicBezTo>
                  <a:cubicBezTo>
                    <a:pt x="2073" y="877"/>
                    <a:pt x="2323" y="960"/>
                    <a:pt x="2549" y="1079"/>
                  </a:cubicBezTo>
                  <a:cubicBezTo>
                    <a:pt x="2692" y="1151"/>
                    <a:pt x="2835" y="1246"/>
                    <a:pt x="2954" y="1365"/>
                  </a:cubicBezTo>
                  <a:cubicBezTo>
                    <a:pt x="2838" y="1563"/>
                    <a:pt x="2717" y="1664"/>
                    <a:pt x="2579" y="1664"/>
                  </a:cubicBezTo>
                  <a:cubicBezTo>
                    <a:pt x="2517" y="1664"/>
                    <a:pt x="2452" y="1644"/>
                    <a:pt x="2382" y="1603"/>
                  </a:cubicBezTo>
                  <a:cubicBezTo>
                    <a:pt x="1771" y="1483"/>
                    <a:pt x="1272" y="958"/>
                    <a:pt x="786" y="497"/>
                  </a:cubicBezTo>
                  <a:close/>
                  <a:moveTo>
                    <a:pt x="166" y="1"/>
                  </a:moveTo>
                  <a:cubicBezTo>
                    <a:pt x="78" y="1"/>
                    <a:pt x="0" y="111"/>
                    <a:pt x="49" y="198"/>
                  </a:cubicBezTo>
                  <a:cubicBezTo>
                    <a:pt x="489" y="853"/>
                    <a:pt x="1156" y="1437"/>
                    <a:pt x="1858" y="1806"/>
                  </a:cubicBezTo>
                  <a:cubicBezTo>
                    <a:pt x="2109" y="1938"/>
                    <a:pt x="2500" y="2125"/>
                    <a:pt x="2843" y="2125"/>
                  </a:cubicBezTo>
                  <a:cubicBezTo>
                    <a:pt x="3056" y="2125"/>
                    <a:pt x="3250" y="2054"/>
                    <a:pt x="3382" y="1853"/>
                  </a:cubicBezTo>
                  <a:cubicBezTo>
                    <a:pt x="4047" y="868"/>
                    <a:pt x="1376" y="17"/>
                    <a:pt x="500" y="17"/>
                  </a:cubicBezTo>
                  <a:cubicBezTo>
                    <a:pt x="434" y="17"/>
                    <a:pt x="378" y="22"/>
                    <a:pt x="334" y="32"/>
                  </a:cubicBezTo>
                  <a:cubicBezTo>
                    <a:pt x="312" y="36"/>
                    <a:pt x="292" y="44"/>
                    <a:pt x="276" y="55"/>
                  </a:cubicBezTo>
                  <a:lnTo>
                    <a:pt x="276" y="55"/>
                  </a:lnTo>
                  <a:cubicBezTo>
                    <a:pt x="260" y="43"/>
                    <a:pt x="244" y="31"/>
                    <a:pt x="227" y="20"/>
                  </a:cubicBezTo>
                  <a:cubicBezTo>
                    <a:pt x="207" y="6"/>
                    <a:pt x="186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-2733345" y="1793994"/>
              <a:ext cx="596092" cy="130770"/>
            </a:xfrm>
            <a:custGeom>
              <a:avLst/>
              <a:gdLst/>
              <a:ahLst/>
              <a:cxnLst/>
              <a:rect l="l" t="t" r="r" b="b"/>
              <a:pathLst>
                <a:path w="5666" h="1243" extrusionOk="0">
                  <a:moveTo>
                    <a:pt x="5532" y="1"/>
                  </a:moveTo>
                  <a:cubicBezTo>
                    <a:pt x="5509" y="1"/>
                    <a:pt x="5486" y="8"/>
                    <a:pt x="5466" y="26"/>
                  </a:cubicBezTo>
                  <a:cubicBezTo>
                    <a:pt x="5064" y="428"/>
                    <a:pt x="4648" y="541"/>
                    <a:pt x="4220" y="541"/>
                  </a:cubicBezTo>
                  <a:cubicBezTo>
                    <a:pt x="3667" y="541"/>
                    <a:pt x="3095" y="352"/>
                    <a:pt x="2510" y="352"/>
                  </a:cubicBezTo>
                  <a:cubicBezTo>
                    <a:pt x="2447" y="352"/>
                    <a:pt x="2385" y="354"/>
                    <a:pt x="2323" y="359"/>
                  </a:cubicBezTo>
                  <a:cubicBezTo>
                    <a:pt x="1561" y="418"/>
                    <a:pt x="918" y="823"/>
                    <a:pt x="180" y="954"/>
                  </a:cubicBezTo>
                  <a:cubicBezTo>
                    <a:pt x="1" y="978"/>
                    <a:pt x="72" y="1216"/>
                    <a:pt x="215" y="1228"/>
                  </a:cubicBezTo>
                  <a:cubicBezTo>
                    <a:pt x="292" y="1238"/>
                    <a:pt x="365" y="1243"/>
                    <a:pt x="436" y="1243"/>
                  </a:cubicBezTo>
                  <a:cubicBezTo>
                    <a:pt x="787" y="1243"/>
                    <a:pt x="1085" y="1131"/>
                    <a:pt x="1442" y="1002"/>
                  </a:cubicBezTo>
                  <a:cubicBezTo>
                    <a:pt x="1829" y="859"/>
                    <a:pt x="2171" y="812"/>
                    <a:pt x="2509" y="812"/>
                  </a:cubicBezTo>
                  <a:cubicBezTo>
                    <a:pt x="2931" y="812"/>
                    <a:pt x="3346" y="884"/>
                    <a:pt x="3835" y="930"/>
                  </a:cubicBezTo>
                  <a:cubicBezTo>
                    <a:pt x="3905" y="938"/>
                    <a:pt x="3976" y="942"/>
                    <a:pt x="4048" y="942"/>
                  </a:cubicBezTo>
                  <a:cubicBezTo>
                    <a:pt x="4661" y="942"/>
                    <a:pt x="5279" y="667"/>
                    <a:pt x="5621" y="145"/>
                  </a:cubicBezTo>
                  <a:cubicBezTo>
                    <a:pt x="5666" y="73"/>
                    <a:pt x="5602" y="1"/>
                    <a:pt x="55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-2048137" y="1699729"/>
              <a:ext cx="643013" cy="129823"/>
            </a:xfrm>
            <a:custGeom>
              <a:avLst/>
              <a:gdLst/>
              <a:ahLst/>
              <a:cxnLst/>
              <a:rect l="l" t="t" r="r" b="b"/>
              <a:pathLst>
                <a:path w="6112" h="1234" extrusionOk="0">
                  <a:moveTo>
                    <a:pt x="5983" y="1"/>
                  </a:moveTo>
                  <a:cubicBezTo>
                    <a:pt x="5966" y="1"/>
                    <a:pt x="5948" y="6"/>
                    <a:pt x="5930" y="17"/>
                  </a:cubicBezTo>
                  <a:cubicBezTo>
                    <a:pt x="5513" y="326"/>
                    <a:pt x="5132" y="683"/>
                    <a:pt x="4608" y="779"/>
                  </a:cubicBezTo>
                  <a:cubicBezTo>
                    <a:pt x="4500" y="801"/>
                    <a:pt x="4395" y="810"/>
                    <a:pt x="4292" y="810"/>
                  </a:cubicBezTo>
                  <a:cubicBezTo>
                    <a:pt x="3725" y="810"/>
                    <a:pt x="3222" y="520"/>
                    <a:pt x="2668" y="410"/>
                  </a:cubicBezTo>
                  <a:cubicBezTo>
                    <a:pt x="2358" y="350"/>
                    <a:pt x="2045" y="321"/>
                    <a:pt x="1733" y="321"/>
                  </a:cubicBezTo>
                  <a:cubicBezTo>
                    <a:pt x="1170" y="321"/>
                    <a:pt x="609" y="416"/>
                    <a:pt x="72" y="600"/>
                  </a:cubicBezTo>
                  <a:cubicBezTo>
                    <a:pt x="1" y="624"/>
                    <a:pt x="13" y="743"/>
                    <a:pt x="96" y="743"/>
                  </a:cubicBezTo>
                  <a:cubicBezTo>
                    <a:pt x="534" y="737"/>
                    <a:pt x="976" y="710"/>
                    <a:pt x="1416" y="710"/>
                  </a:cubicBezTo>
                  <a:cubicBezTo>
                    <a:pt x="1800" y="710"/>
                    <a:pt x="2183" y="730"/>
                    <a:pt x="2561" y="802"/>
                  </a:cubicBezTo>
                  <a:cubicBezTo>
                    <a:pt x="3108" y="922"/>
                    <a:pt x="3620" y="1207"/>
                    <a:pt x="4180" y="1231"/>
                  </a:cubicBezTo>
                  <a:cubicBezTo>
                    <a:pt x="4211" y="1233"/>
                    <a:pt x="4242" y="1233"/>
                    <a:pt x="4273" y="1233"/>
                  </a:cubicBezTo>
                  <a:cubicBezTo>
                    <a:pt x="5025" y="1233"/>
                    <a:pt x="5730" y="823"/>
                    <a:pt x="6073" y="160"/>
                  </a:cubicBezTo>
                  <a:cubicBezTo>
                    <a:pt x="6112" y="92"/>
                    <a:pt x="6056" y="1"/>
                    <a:pt x="59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-3206478" y="1666959"/>
              <a:ext cx="97841" cy="89109"/>
            </a:xfrm>
            <a:custGeom>
              <a:avLst/>
              <a:gdLst/>
              <a:ahLst/>
              <a:cxnLst/>
              <a:rect l="l" t="t" r="r" b="b"/>
              <a:pathLst>
                <a:path w="930" h="847" extrusionOk="0">
                  <a:moveTo>
                    <a:pt x="460" y="1"/>
                  </a:moveTo>
                  <a:cubicBezTo>
                    <a:pt x="352" y="1"/>
                    <a:pt x="245" y="43"/>
                    <a:pt x="167" y="126"/>
                  </a:cubicBezTo>
                  <a:cubicBezTo>
                    <a:pt x="0" y="293"/>
                    <a:pt x="0" y="555"/>
                    <a:pt x="167" y="721"/>
                  </a:cubicBezTo>
                  <a:cubicBezTo>
                    <a:pt x="245" y="805"/>
                    <a:pt x="352" y="846"/>
                    <a:pt x="460" y="846"/>
                  </a:cubicBezTo>
                  <a:cubicBezTo>
                    <a:pt x="569" y="846"/>
                    <a:pt x="679" y="805"/>
                    <a:pt x="762" y="721"/>
                  </a:cubicBezTo>
                  <a:cubicBezTo>
                    <a:pt x="929" y="555"/>
                    <a:pt x="929" y="293"/>
                    <a:pt x="762" y="126"/>
                  </a:cubicBezTo>
                  <a:cubicBezTo>
                    <a:pt x="679" y="43"/>
                    <a:pt x="569" y="1"/>
                    <a:pt x="4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-3210265" y="1914719"/>
              <a:ext cx="97841" cy="89319"/>
            </a:xfrm>
            <a:custGeom>
              <a:avLst/>
              <a:gdLst/>
              <a:ahLst/>
              <a:cxnLst/>
              <a:rect l="l" t="t" r="r" b="b"/>
              <a:pathLst>
                <a:path w="930" h="849" extrusionOk="0">
                  <a:moveTo>
                    <a:pt x="465" y="0"/>
                  </a:moveTo>
                  <a:cubicBezTo>
                    <a:pt x="358" y="0"/>
                    <a:pt x="251" y="39"/>
                    <a:pt x="167" y="116"/>
                  </a:cubicBezTo>
                  <a:cubicBezTo>
                    <a:pt x="1" y="283"/>
                    <a:pt x="1" y="557"/>
                    <a:pt x="167" y="724"/>
                  </a:cubicBezTo>
                  <a:cubicBezTo>
                    <a:pt x="251" y="807"/>
                    <a:pt x="358" y="849"/>
                    <a:pt x="465" y="849"/>
                  </a:cubicBezTo>
                  <a:cubicBezTo>
                    <a:pt x="572" y="849"/>
                    <a:pt x="679" y="807"/>
                    <a:pt x="763" y="724"/>
                  </a:cubicBezTo>
                  <a:cubicBezTo>
                    <a:pt x="929" y="557"/>
                    <a:pt x="929" y="283"/>
                    <a:pt x="763" y="116"/>
                  </a:cubicBezTo>
                  <a:cubicBezTo>
                    <a:pt x="679" y="39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"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16"/>
          <p:cNvSpPr/>
          <p:nvPr/>
        </p:nvSpPr>
        <p:spPr>
          <a:xfrm rot="10800000">
            <a:off x="-75" y="-19328"/>
            <a:ext cx="9168092" cy="3753128"/>
          </a:xfrm>
          <a:custGeom>
            <a:avLst/>
            <a:gdLst/>
            <a:ahLst/>
            <a:cxnLst/>
            <a:rect l="l" t="t" r="r" b="b"/>
            <a:pathLst>
              <a:path w="59068" h="17062" extrusionOk="0">
                <a:moveTo>
                  <a:pt x="59068" y="0"/>
                </a:moveTo>
                <a:cubicBezTo>
                  <a:pt x="57222" y="655"/>
                  <a:pt x="55365" y="1262"/>
                  <a:pt x="53448" y="1655"/>
                </a:cubicBezTo>
                <a:cubicBezTo>
                  <a:pt x="48864" y="2608"/>
                  <a:pt x="44185" y="2917"/>
                  <a:pt x="39517" y="3000"/>
                </a:cubicBezTo>
                <a:cubicBezTo>
                  <a:pt x="38211" y="3028"/>
                  <a:pt x="36904" y="3033"/>
                  <a:pt x="35596" y="3033"/>
                </a:cubicBezTo>
                <a:cubicBezTo>
                  <a:pt x="34870" y="3033"/>
                  <a:pt x="34143" y="3031"/>
                  <a:pt x="33416" y="3031"/>
                </a:cubicBezTo>
                <a:cubicBezTo>
                  <a:pt x="30873" y="3031"/>
                  <a:pt x="28330" y="3049"/>
                  <a:pt x="25790" y="3215"/>
                </a:cubicBezTo>
                <a:cubicBezTo>
                  <a:pt x="23492" y="3358"/>
                  <a:pt x="21206" y="3631"/>
                  <a:pt x="18967" y="4120"/>
                </a:cubicBezTo>
                <a:cubicBezTo>
                  <a:pt x="16717" y="4608"/>
                  <a:pt x="14479" y="5108"/>
                  <a:pt x="12216" y="5548"/>
                </a:cubicBezTo>
                <a:cubicBezTo>
                  <a:pt x="8783" y="6200"/>
                  <a:pt x="5279" y="6713"/>
                  <a:pt x="1773" y="6713"/>
                </a:cubicBezTo>
                <a:cubicBezTo>
                  <a:pt x="1182" y="6713"/>
                  <a:pt x="591" y="6698"/>
                  <a:pt x="1" y="6668"/>
                </a:cubicBezTo>
                <a:lnTo>
                  <a:pt x="1" y="17062"/>
                </a:lnTo>
                <a:lnTo>
                  <a:pt x="59068" y="17062"/>
                </a:lnTo>
                <a:lnTo>
                  <a:pt x="59068" y="0"/>
                </a:lnTo>
                <a:close/>
              </a:path>
            </a:pathLst>
          </a:custGeom>
          <a:solidFill>
            <a:srgbClr val="1F2E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1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52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3" name="Google Shape;723;p16"/>
          <p:cNvSpPr/>
          <p:nvPr/>
        </p:nvSpPr>
        <p:spPr>
          <a:xfrm flipH="1">
            <a:off x="-126866" y="4476625"/>
            <a:ext cx="2349163" cy="753860"/>
          </a:xfrm>
          <a:custGeom>
            <a:avLst/>
            <a:gdLst/>
            <a:ahLst/>
            <a:cxnLst/>
            <a:rect l="l" t="t" r="r" b="b"/>
            <a:pathLst>
              <a:path w="42911" h="16572" extrusionOk="0">
                <a:moveTo>
                  <a:pt x="38869" y="1"/>
                </a:moveTo>
                <a:cubicBezTo>
                  <a:pt x="38278" y="1"/>
                  <a:pt x="37688" y="62"/>
                  <a:pt x="37113" y="189"/>
                </a:cubicBezTo>
                <a:cubicBezTo>
                  <a:pt x="36291" y="379"/>
                  <a:pt x="35422" y="701"/>
                  <a:pt x="34779" y="1260"/>
                </a:cubicBezTo>
                <a:cubicBezTo>
                  <a:pt x="34065" y="1868"/>
                  <a:pt x="33707" y="2749"/>
                  <a:pt x="33326" y="3582"/>
                </a:cubicBezTo>
                <a:cubicBezTo>
                  <a:pt x="33286" y="3663"/>
                  <a:pt x="33195" y="3692"/>
                  <a:pt x="33110" y="3692"/>
                </a:cubicBezTo>
                <a:cubicBezTo>
                  <a:pt x="33094" y="3692"/>
                  <a:pt x="33079" y="3691"/>
                  <a:pt x="33064" y="3689"/>
                </a:cubicBezTo>
                <a:cubicBezTo>
                  <a:pt x="32755" y="3630"/>
                  <a:pt x="32433" y="3582"/>
                  <a:pt x="32124" y="3546"/>
                </a:cubicBezTo>
                <a:cubicBezTo>
                  <a:pt x="31726" y="3507"/>
                  <a:pt x="31321" y="3485"/>
                  <a:pt x="30915" y="3485"/>
                </a:cubicBezTo>
                <a:cubicBezTo>
                  <a:pt x="29842" y="3485"/>
                  <a:pt x="28763" y="3640"/>
                  <a:pt x="27778" y="4046"/>
                </a:cubicBezTo>
                <a:cubicBezTo>
                  <a:pt x="27123" y="4308"/>
                  <a:pt x="26528" y="4713"/>
                  <a:pt x="26064" y="5249"/>
                </a:cubicBezTo>
                <a:cubicBezTo>
                  <a:pt x="25647" y="5737"/>
                  <a:pt x="25373" y="6356"/>
                  <a:pt x="25159" y="6952"/>
                </a:cubicBezTo>
                <a:cubicBezTo>
                  <a:pt x="24980" y="7428"/>
                  <a:pt x="24837" y="7916"/>
                  <a:pt x="24575" y="8345"/>
                </a:cubicBezTo>
                <a:cubicBezTo>
                  <a:pt x="24313" y="8785"/>
                  <a:pt x="23932" y="9107"/>
                  <a:pt x="23456" y="9297"/>
                </a:cubicBezTo>
                <a:cubicBezTo>
                  <a:pt x="22694" y="9607"/>
                  <a:pt x="21825" y="9642"/>
                  <a:pt x="21015" y="9642"/>
                </a:cubicBezTo>
                <a:cubicBezTo>
                  <a:pt x="20097" y="9642"/>
                  <a:pt x="19187" y="9537"/>
                  <a:pt x="18271" y="9537"/>
                </a:cubicBezTo>
                <a:cubicBezTo>
                  <a:pt x="18118" y="9537"/>
                  <a:pt x="17966" y="9540"/>
                  <a:pt x="17813" y="9547"/>
                </a:cubicBezTo>
                <a:cubicBezTo>
                  <a:pt x="16872" y="9583"/>
                  <a:pt x="15979" y="9821"/>
                  <a:pt x="15181" y="10333"/>
                </a:cubicBezTo>
                <a:cubicBezTo>
                  <a:pt x="14479" y="10773"/>
                  <a:pt x="13895" y="11357"/>
                  <a:pt x="13336" y="11952"/>
                </a:cubicBezTo>
                <a:cubicBezTo>
                  <a:pt x="13050" y="12238"/>
                  <a:pt x="12788" y="12536"/>
                  <a:pt x="12455" y="12750"/>
                </a:cubicBezTo>
                <a:cubicBezTo>
                  <a:pt x="12145" y="12952"/>
                  <a:pt x="11800" y="13095"/>
                  <a:pt x="11443" y="13202"/>
                </a:cubicBezTo>
                <a:cubicBezTo>
                  <a:pt x="10918" y="13344"/>
                  <a:pt x="10370" y="13392"/>
                  <a:pt x="9827" y="13392"/>
                </a:cubicBezTo>
                <a:cubicBezTo>
                  <a:pt x="9594" y="13392"/>
                  <a:pt x="9362" y="13383"/>
                  <a:pt x="9133" y="13369"/>
                </a:cubicBezTo>
                <a:cubicBezTo>
                  <a:pt x="8323" y="13333"/>
                  <a:pt x="7526" y="13214"/>
                  <a:pt x="6728" y="13155"/>
                </a:cubicBezTo>
                <a:cubicBezTo>
                  <a:pt x="6551" y="13146"/>
                  <a:pt x="6374" y="13142"/>
                  <a:pt x="6197" y="13142"/>
                </a:cubicBezTo>
                <a:cubicBezTo>
                  <a:pt x="5625" y="13142"/>
                  <a:pt x="5056" y="13188"/>
                  <a:pt x="4501" y="13298"/>
                </a:cubicBezTo>
                <a:cubicBezTo>
                  <a:pt x="3251" y="13524"/>
                  <a:pt x="2061" y="14060"/>
                  <a:pt x="1144" y="14953"/>
                </a:cubicBezTo>
                <a:cubicBezTo>
                  <a:pt x="644" y="15441"/>
                  <a:pt x="275" y="15976"/>
                  <a:pt x="1" y="16572"/>
                </a:cubicBezTo>
                <a:lnTo>
                  <a:pt x="42911" y="16572"/>
                </a:lnTo>
                <a:lnTo>
                  <a:pt x="42911" y="951"/>
                </a:lnTo>
                <a:cubicBezTo>
                  <a:pt x="42720" y="856"/>
                  <a:pt x="42518" y="772"/>
                  <a:pt x="42328" y="689"/>
                </a:cubicBezTo>
                <a:cubicBezTo>
                  <a:pt x="41240" y="244"/>
                  <a:pt x="40052" y="1"/>
                  <a:pt x="388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16"/>
          <p:cNvSpPr/>
          <p:nvPr/>
        </p:nvSpPr>
        <p:spPr>
          <a:xfrm>
            <a:off x="6921690" y="4476622"/>
            <a:ext cx="2349163" cy="753860"/>
          </a:xfrm>
          <a:custGeom>
            <a:avLst/>
            <a:gdLst/>
            <a:ahLst/>
            <a:cxnLst/>
            <a:rect l="l" t="t" r="r" b="b"/>
            <a:pathLst>
              <a:path w="42911" h="16572" extrusionOk="0">
                <a:moveTo>
                  <a:pt x="38869" y="1"/>
                </a:moveTo>
                <a:cubicBezTo>
                  <a:pt x="38278" y="1"/>
                  <a:pt x="37688" y="62"/>
                  <a:pt x="37113" y="189"/>
                </a:cubicBezTo>
                <a:cubicBezTo>
                  <a:pt x="36291" y="379"/>
                  <a:pt x="35422" y="701"/>
                  <a:pt x="34779" y="1260"/>
                </a:cubicBezTo>
                <a:cubicBezTo>
                  <a:pt x="34065" y="1868"/>
                  <a:pt x="33707" y="2749"/>
                  <a:pt x="33326" y="3582"/>
                </a:cubicBezTo>
                <a:cubicBezTo>
                  <a:pt x="33286" y="3663"/>
                  <a:pt x="33195" y="3692"/>
                  <a:pt x="33110" y="3692"/>
                </a:cubicBezTo>
                <a:cubicBezTo>
                  <a:pt x="33094" y="3692"/>
                  <a:pt x="33079" y="3691"/>
                  <a:pt x="33064" y="3689"/>
                </a:cubicBezTo>
                <a:cubicBezTo>
                  <a:pt x="32755" y="3630"/>
                  <a:pt x="32433" y="3582"/>
                  <a:pt x="32124" y="3546"/>
                </a:cubicBezTo>
                <a:cubicBezTo>
                  <a:pt x="31726" y="3507"/>
                  <a:pt x="31321" y="3485"/>
                  <a:pt x="30915" y="3485"/>
                </a:cubicBezTo>
                <a:cubicBezTo>
                  <a:pt x="29842" y="3485"/>
                  <a:pt x="28763" y="3640"/>
                  <a:pt x="27778" y="4046"/>
                </a:cubicBezTo>
                <a:cubicBezTo>
                  <a:pt x="27123" y="4308"/>
                  <a:pt x="26528" y="4713"/>
                  <a:pt x="26064" y="5249"/>
                </a:cubicBezTo>
                <a:cubicBezTo>
                  <a:pt x="25647" y="5737"/>
                  <a:pt x="25373" y="6356"/>
                  <a:pt x="25159" y="6952"/>
                </a:cubicBezTo>
                <a:cubicBezTo>
                  <a:pt x="24980" y="7428"/>
                  <a:pt x="24837" y="7916"/>
                  <a:pt x="24575" y="8345"/>
                </a:cubicBezTo>
                <a:cubicBezTo>
                  <a:pt x="24313" y="8785"/>
                  <a:pt x="23932" y="9107"/>
                  <a:pt x="23456" y="9297"/>
                </a:cubicBezTo>
                <a:cubicBezTo>
                  <a:pt x="22694" y="9607"/>
                  <a:pt x="21825" y="9642"/>
                  <a:pt x="21015" y="9642"/>
                </a:cubicBezTo>
                <a:cubicBezTo>
                  <a:pt x="20097" y="9642"/>
                  <a:pt x="19187" y="9537"/>
                  <a:pt x="18271" y="9537"/>
                </a:cubicBezTo>
                <a:cubicBezTo>
                  <a:pt x="18118" y="9537"/>
                  <a:pt x="17966" y="9540"/>
                  <a:pt x="17813" y="9547"/>
                </a:cubicBezTo>
                <a:cubicBezTo>
                  <a:pt x="16872" y="9583"/>
                  <a:pt x="15979" y="9821"/>
                  <a:pt x="15181" y="10333"/>
                </a:cubicBezTo>
                <a:cubicBezTo>
                  <a:pt x="14479" y="10773"/>
                  <a:pt x="13895" y="11357"/>
                  <a:pt x="13336" y="11952"/>
                </a:cubicBezTo>
                <a:cubicBezTo>
                  <a:pt x="13050" y="12238"/>
                  <a:pt x="12788" y="12536"/>
                  <a:pt x="12455" y="12750"/>
                </a:cubicBezTo>
                <a:cubicBezTo>
                  <a:pt x="12145" y="12952"/>
                  <a:pt x="11800" y="13095"/>
                  <a:pt x="11443" y="13202"/>
                </a:cubicBezTo>
                <a:cubicBezTo>
                  <a:pt x="10918" y="13344"/>
                  <a:pt x="10370" y="13392"/>
                  <a:pt x="9827" y="13392"/>
                </a:cubicBezTo>
                <a:cubicBezTo>
                  <a:pt x="9594" y="13392"/>
                  <a:pt x="9362" y="13383"/>
                  <a:pt x="9133" y="13369"/>
                </a:cubicBezTo>
                <a:cubicBezTo>
                  <a:pt x="8323" y="13333"/>
                  <a:pt x="7526" y="13214"/>
                  <a:pt x="6728" y="13155"/>
                </a:cubicBezTo>
                <a:cubicBezTo>
                  <a:pt x="6551" y="13146"/>
                  <a:pt x="6374" y="13142"/>
                  <a:pt x="6197" y="13142"/>
                </a:cubicBezTo>
                <a:cubicBezTo>
                  <a:pt x="5625" y="13142"/>
                  <a:pt x="5056" y="13188"/>
                  <a:pt x="4501" y="13298"/>
                </a:cubicBezTo>
                <a:cubicBezTo>
                  <a:pt x="3251" y="13524"/>
                  <a:pt x="2061" y="14060"/>
                  <a:pt x="1144" y="14953"/>
                </a:cubicBezTo>
                <a:cubicBezTo>
                  <a:pt x="644" y="15441"/>
                  <a:pt x="275" y="15976"/>
                  <a:pt x="1" y="16572"/>
                </a:cubicBezTo>
                <a:lnTo>
                  <a:pt x="42911" y="16572"/>
                </a:lnTo>
                <a:lnTo>
                  <a:pt x="42911" y="951"/>
                </a:lnTo>
                <a:cubicBezTo>
                  <a:pt x="42720" y="856"/>
                  <a:pt x="42518" y="772"/>
                  <a:pt x="42328" y="689"/>
                </a:cubicBezTo>
                <a:cubicBezTo>
                  <a:pt x="41240" y="244"/>
                  <a:pt x="40052" y="1"/>
                  <a:pt x="388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5" name="Google Shape;725;p16"/>
          <p:cNvGrpSpPr/>
          <p:nvPr/>
        </p:nvGrpSpPr>
        <p:grpSpPr>
          <a:xfrm>
            <a:off x="1068917" y="3"/>
            <a:ext cx="6222356" cy="484526"/>
            <a:chOff x="1040342" y="3"/>
            <a:chExt cx="6222356" cy="484526"/>
          </a:xfrm>
        </p:grpSpPr>
        <p:grpSp>
          <p:nvGrpSpPr>
            <p:cNvPr id="726" name="Google Shape;726;p16"/>
            <p:cNvGrpSpPr/>
            <p:nvPr/>
          </p:nvGrpSpPr>
          <p:grpSpPr>
            <a:xfrm>
              <a:off x="2290632" y="3"/>
              <a:ext cx="4972066" cy="484526"/>
              <a:chOff x="2762421" y="172678"/>
              <a:chExt cx="4071793" cy="396795"/>
            </a:xfrm>
          </p:grpSpPr>
          <p:sp>
            <p:nvSpPr>
              <p:cNvPr id="727" name="Google Shape;727;p16"/>
              <p:cNvSpPr/>
              <p:nvPr/>
            </p:nvSpPr>
            <p:spPr>
              <a:xfrm>
                <a:off x="2762421" y="172678"/>
                <a:ext cx="75075" cy="76011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65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39"/>
                      <a:pt x="215" y="965"/>
                      <a:pt x="477" y="965"/>
                    </a:cubicBezTo>
                    <a:cubicBezTo>
                      <a:pt x="739" y="965"/>
                      <a:pt x="953" y="750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16"/>
              <p:cNvSpPr/>
              <p:nvPr/>
            </p:nvSpPr>
            <p:spPr>
              <a:xfrm>
                <a:off x="3197376" y="494393"/>
                <a:ext cx="74070" cy="7508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66" extrusionOk="0">
                    <a:moveTo>
                      <a:pt x="477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51"/>
                      <a:pt x="215" y="965"/>
                      <a:pt x="477" y="965"/>
                    </a:cubicBezTo>
                    <a:cubicBezTo>
                      <a:pt x="738" y="965"/>
                      <a:pt x="953" y="751"/>
                      <a:pt x="953" y="489"/>
                    </a:cubicBezTo>
                    <a:cubicBezTo>
                      <a:pt x="953" y="215"/>
                      <a:pt x="738" y="1"/>
                      <a:pt x="4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16"/>
              <p:cNvSpPr/>
              <p:nvPr/>
            </p:nvSpPr>
            <p:spPr>
              <a:xfrm>
                <a:off x="5521931" y="345475"/>
                <a:ext cx="75080" cy="75002"/>
              </a:xfrm>
              <a:custGeom>
                <a:avLst/>
                <a:gdLst/>
                <a:ahLst/>
                <a:cxnLst/>
                <a:rect l="l" t="t" r="r" b="b"/>
                <a:pathLst>
                  <a:path w="966" h="965" extrusionOk="0">
                    <a:moveTo>
                      <a:pt x="489" y="0"/>
                    </a:moveTo>
                    <a:cubicBezTo>
                      <a:pt x="215" y="0"/>
                      <a:pt x="1" y="214"/>
                      <a:pt x="1" y="476"/>
                    </a:cubicBezTo>
                    <a:cubicBezTo>
                      <a:pt x="1" y="750"/>
                      <a:pt x="215" y="964"/>
                      <a:pt x="489" y="964"/>
                    </a:cubicBezTo>
                    <a:cubicBezTo>
                      <a:pt x="751" y="964"/>
                      <a:pt x="965" y="750"/>
                      <a:pt x="965" y="476"/>
                    </a:cubicBezTo>
                    <a:cubicBezTo>
                      <a:pt x="965" y="214"/>
                      <a:pt x="751" y="0"/>
                      <a:pt x="4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16"/>
              <p:cNvSpPr/>
              <p:nvPr/>
            </p:nvSpPr>
            <p:spPr>
              <a:xfrm>
                <a:off x="5946497" y="506331"/>
                <a:ext cx="37074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89" extrusionOk="0">
                    <a:moveTo>
                      <a:pt x="238" y="0"/>
                    </a:moveTo>
                    <a:cubicBezTo>
                      <a:pt x="107" y="0"/>
                      <a:pt x="0" y="107"/>
                      <a:pt x="0" y="238"/>
                    </a:cubicBezTo>
                    <a:cubicBezTo>
                      <a:pt x="0" y="381"/>
                      <a:pt x="107" y="488"/>
                      <a:pt x="238" y="488"/>
                    </a:cubicBezTo>
                    <a:cubicBezTo>
                      <a:pt x="369" y="488"/>
                      <a:pt x="476" y="381"/>
                      <a:pt x="476" y="238"/>
                    </a:cubicBezTo>
                    <a:cubicBezTo>
                      <a:pt x="476" y="107"/>
                      <a:pt x="369" y="0"/>
                      <a:pt x="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6"/>
              <p:cNvSpPr/>
              <p:nvPr/>
            </p:nvSpPr>
            <p:spPr>
              <a:xfrm>
                <a:off x="4602073" y="488875"/>
                <a:ext cx="38084" cy="37074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77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cubicBezTo>
                      <a:pt x="1" y="370"/>
                      <a:pt x="108" y="477"/>
                      <a:pt x="239" y="477"/>
                    </a:cubicBezTo>
                    <a:cubicBezTo>
                      <a:pt x="382" y="477"/>
                      <a:pt x="489" y="370"/>
                      <a:pt x="489" y="239"/>
                    </a:cubicBezTo>
                    <a:cubicBezTo>
                      <a:pt x="489" y="108"/>
                      <a:pt x="382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16"/>
              <p:cNvSpPr/>
              <p:nvPr/>
            </p:nvSpPr>
            <p:spPr>
              <a:xfrm>
                <a:off x="6209551" y="475895"/>
                <a:ext cx="38006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89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cubicBezTo>
                      <a:pt x="0" y="382"/>
                      <a:pt x="107" y="489"/>
                      <a:pt x="238" y="489"/>
                    </a:cubicBezTo>
                    <a:cubicBezTo>
                      <a:pt x="381" y="489"/>
                      <a:pt x="488" y="382"/>
                      <a:pt x="488" y="239"/>
                    </a:cubicBezTo>
                    <a:cubicBezTo>
                      <a:pt x="488" y="108"/>
                      <a:pt x="381" y="1"/>
                      <a:pt x="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16"/>
              <p:cNvSpPr/>
              <p:nvPr/>
            </p:nvSpPr>
            <p:spPr>
              <a:xfrm>
                <a:off x="6796208" y="400628"/>
                <a:ext cx="38006" cy="37074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77" extrusionOk="0">
                    <a:moveTo>
                      <a:pt x="251" y="0"/>
                    </a:moveTo>
                    <a:cubicBezTo>
                      <a:pt x="108" y="0"/>
                      <a:pt x="1" y="107"/>
                      <a:pt x="1" y="238"/>
                    </a:cubicBezTo>
                    <a:cubicBezTo>
                      <a:pt x="1" y="369"/>
                      <a:pt x="120" y="476"/>
                      <a:pt x="251" y="476"/>
                    </a:cubicBezTo>
                    <a:cubicBezTo>
                      <a:pt x="382" y="476"/>
                      <a:pt x="489" y="369"/>
                      <a:pt x="489" y="238"/>
                    </a:cubicBezTo>
                    <a:cubicBezTo>
                      <a:pt x="489" y="107"/>
                      <a:pt x="382" y="0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4" name="Google Shape;734;p16"/>
            <p:cNvSpPr/>
            <p:nvPr/>
          </p:nvSpPr>
          <p:spPr>
            <a:xfrm>
              <a:off x="1040342" y="170170"/>
              <a:ext cx="90444" cy="91678"/>
            </a:xfrm>
            <a:custGeom>
              <a:avLst/>
              <a:gdLst/>
              <a:ahLst/>
              <a:cxnLst/>
              <a:rect l="l" t="t" r="r" b="b"/>
              <a:pathLst>
                <a:path w="953" h="966" extrusionOk="0">
                  <a:moveTo>
                    <a:pt x="477" y="1"/>
                  </a:moveTo>
                  <a:cubicBezTo>
                    <a:pt x="215" y="1"/>
                    <a:pt x="0" y="215"/>
                    <a:pt x="0" y="489"/>
                  </a:cubicBezTo>
                  <a:cubicBezTo>
                    <a:pt x="0" y="751"/>
                    <a:pt x="215" y="965"/>
                    <a:pt x="477" y="965"/>
                  </a:cubicBezTo>
                  <a:cubicBezTo>
                    <a:pt x="738" y="965"/>
                    <a:pt x="953" y="751"/>
                    <a:pt x="953" y="489"/>
                  </a:cubicBezTo>
                  <a:cubicBezTo>
                    <a:pt x="953" y="215"/>
                    <a:pt x="738" y="1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5" name="Google Shape;735;p16"/>
          <p:cNvSpPr/>
          <p:nvPr/>
        </p:nvSpPr>
        <p:spPr>
          <a:xfrm rot="-465770">
            <a:off x="4323365" y="738644"/>
            <a:ext cx="887202" cy="314462"/>
          </a:xfrm>
          <a:custGeom>
            <a:avLst/>
            <a:gdLst/>
            <a:ahLst/>
            <a:cxnLst/>
            <a:rect l="l" t="t" r="r" b="b"/>
            <a:pathLst>
              <a:path w="17813" h="6314" extrusionOk="0">
                <a:moveTo>
                  <a:pt x="14830" y="0"/>
                </a:moveTo>
                <a:cubicBezTo>
                  <a:pt x="12686" y="0"/>
                  <a:pt x="7264" y="663"/>
                  <a:pt x="1" y="6313"/>
                </a:cubicBezTo>
                <a:cubicBezTo>
                  <a:pt x="1" y="6313"/>
                  <a:pt x="7566" y="1824"/>
                  <a:pt x="13290" y="1824"/>
                </a:cubicBezTo>
                <a:cubicBezTo>
                  <a:pt x="15069" y="1824"/>
                  <a:pt x="16671" y="2258"/>
                  <a:pt x="17812" y="3396"/>
                </a:cubicBezTo>
                <a:lnTo>
                  <a:pt x="15836" y="63"/>
                </a:lnTo>
                <a:cubicBezTo>
                  <a:pt x="15836" y="63"/>
                  <a:pt x="15487" y="0"/>
                  <a:pt x="148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16"/>
          <p:cNvSpPr/>
          <p:nvPr/>
        </p:nvSpPr>
        <p:spPr>
          <a:xfrm rot="-465770">
            <a:off x="4963599" y="565544"/>
            <a:ext cx="386697" cy="367703"/>
          </a:xfrm>
          <a:custGeom>
            <a:avLst/>
            <a:gdLst/>
            <a:ahLst/>
            <a:cxnLst/>
            <a:rect l="l" t="t" r="r" b="b"/>
            <a:pathLst>
              <a:path w="7764" h="7383" extrusionOk="0">
                <a:moveTo>
                  <a:pt x="3882" y="1"/>
                </a:moveTo>
                <a:lnTo>
                  <a:pt x="2680" y="2430"/>
                </a:lnTo>
                <a:lnTo>
                  <a:pt x="1" y="2811"/>
                </a:lnTo>
                <a:lnTo>
                  <a:pt x="1941" y="4704"/>
                </a:lnTo>
                <a:lnTo>
                  <a:pt x="1477" y="7383"/>
                </a:lnTo>
                <a:lnTo>
                  <a:pt x="3882" y="6121"/>
                </a:lnTo>
                <a:lnTo>
                  <a:pt x="6275" y="7383"/>
                </a:lnTo>
                <a:lnTo>
                  <a:pt x="5823" y="4704"/>
                </a:lnTo>
                <a:lnTo>
                  <a:pt x="7764" y="2811"/>
                </a:lnTo>
                <a:lnTo>
                  <a:pt x="5073" y="2430"/>
                </a:lnTo>
                <a:lnTo>
                  <a:pt x="388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7" name="Google Shape;737;p16"/>
          <p:cNvGrpSpPr/>
          <p:nvPr/>
        </p:nvGrpSpPr>
        <p:grpSpPr>
          <a:xfrm>
            <a:off x="-225938" y="3562287"/>
            <a:ext cx="1451653" cy="1433378"/>
            <a:chOff x="9626051" y="1786046"/>
            <a:chExt cx="1375323" cy="1358008"/>
          </a:xfrm>
        </p:grpSpPr>
        <p:sp>
          <p:nvSpPr>
            <p:cNvPr id="738" name="Google Shape;738;p16"/>
            <p:cNvSpPr/>
            <p:nvPr/>
          </p:nvSpPr>
          <p:spPr>
            <a:xfrm rot="7279770">
              <a:off x="9758590" y="2709774"/>
              <a:ext cx="361779" cy="326219"/>
            </a:xfrm>
            <a:custGeom>
              <a:avLst/>
              <a:gdLst/>
              <a:ahLst/>
              <a:cxnLst/>
              <a:rect l="l" t="t" r="r" b="b"/>
              <a:pathLst>
                <a:path w="3632" h="3275" extrusionOk="0">
                  <a:moveTo>
                    <a:pt x="1818" y="1"/>
                  </a:moveTo>
                  <a:cubicBezTo>
                    <a:pt x="1421" y="1"/>
                    <a:pt x="1025" y="144"/>
                    <a:pt x="714" y="432"/>
                  </a:cubicBezTo>
                  <a:cubicBezTo>
                    <a:pt x="48" y="1051"/>
                    <a:pt x="0" y="2087"/>
                    <a:pt x="619" y="2754"/>
                  </a:cubicBezTo>
                  <a:cubicBezTo>
                    <a:pt x="945" y="3098"/>
                    <a:pt x="1385" y="3274"/>
                    <a:pt x="1825" y="3274"/>
                  </a:cubicBezTo>
                  <a:cubicBezTo>
                    <a:pt x="2222" y="3274"/>
                    <a:pt x="2618" y="3131"/>
                    <a:pt x="2929" y="2837"/>
                  </a:cubicBezTo>
                  <a:cubicBezTo>
                    <a:pt x="3596" y="2230"/>
                    <a:pt x="3631" y="1194"/>
                    <a:pt x="3024" y="527"/>
                  </a:cubicBezTo>
                  <a:cubicBezTo>
                    <a:pt x="2699" y="177"/>
                    <a:pt x="2258" y="1"/>
                    <a:pt x="18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 rot="7279770">
              <a:off x="10043878" y="2140605"/>
              <a:ext cx="929848" cy="587294"/>
            </a:xfrm>
            <a:custGeom>
              <a:avLst/>
              <a:gdLst/>
              <a:ahLst/>
              <a:cxnLst/>
              <a:rect l="l" t="t" r="r" b="b"/>
              <a:pathLst>
                <a:path w="9335" h="5896" extrusionOk="0">
                  <a:moveTo>
                    <a:pt x="3544" y="1"/>
                  </a:moveTo>
                  <a:cubicBezTo>
                    <a:pt x="3541" y="1"/>
                    <a:pt x="3539" y="1"/>
                    <a:pt x="3537" y="1"/>
                  </a:cubicBezTo>
                  <a:cubicBezTo>
                    <a:pt x="3334" y="25"/>
                    <a:pt x="3310" y="954"/>
                    <a:pt x="2620" y="1347"/>
                  </a:cubicBezTo>
                  <a:cubicBezTo>
                    <a:pt x="2363" y="1486"/>
                    <a:pt x="1967" y="1518"/>
                    <a:pt x="1563" y="1518"/>
                  </a:cubicBezTo>
                  <a:cubicBezTo>
                    <a:pt x="1204" y="1518"/>
                    <a:pt x="839" y="1493"/>
                    <a:pt x="561" y="1493"/>
                  </a:cubicBezTo>
                  <a:cubicBezTo>
                    <a:pt x="296" y="1493"/>
                    <a:pt x="110" y="1516"/>
                    <a:pt x="84" y="1609"/>
                  </a:cubicBezTo>
                  <a:cubicBezTo>
                    <a:pt x="0" y="1894"/>
                    <a:pt x="1846" y="2240"/>
                    <a:pt x="2310" y="3085"/>
                  </a:cubicBezTo>
                  <a:cubicBezTo>
                    <a:pt x="2560" y="3561"/>
                    <a:pt x="2620" y="4466"/>
                    <a:pt x="2787" y="4609"/>
                  </a:cubicBezTo>
                  <a:cubicBezTo>
                    <a:pt x="2804" y="4624"/>
                    <a:pt x="2831" y="4630"/>
                    <a:pt x="2865" y="4630"/>
                  </a:cubicBezTo>
                  <a:cubicBezTo>
                    <a:pt x="3118" y="4630"/>
                    <a:pt x="3783" y="4279"/>
                    <a:pt x="4243" y="4279"/>
                  </a:cubicBezTo>
                  <a:cubicBezTo>
                    <a:pt x="4320" y="4279"/>
                    <a:pt x="4391" y="4288"/>
                    <a:pt x="4453" y="4311"/>
                  </a:cubicBezTo>
                  <a:cubicBezTo>
                    <a:pt x="4942" y="4502"/>
                    <a:pt x="5489" y="5859"/>
                    <a:pt x="5668" y="5895"/>
                  </a:cubicBezTo>
                  <a:cubicBezTo>
                    <a:pt x="5670" y="5895"/>
                    <a:pt x="5672" y="5895"/>
                    <a:pt x="5674" y="5895"/>
                  </a:cubicBezTo>
                  <a:cubicBezTo>
                    <a:pt x="5894" y="5895"/>
                    <a:pt x="8262" y="4142"/>
                    <a:pt x="9335" y="3859"/>
                  </a:cubicBezTo>
                  <a:lnTo>
                    <a:pt x="9299" y="3585"/>
                  </a:lnTo>
                  <a:cubicBezTo>
                    <a:pt x="7974" y="2828"/>
                    <a:pt x="6497" y="96"/>
                    <a:pt x="6209" y="96"/>
                  </a:cubicBezTo>
                  <a:cubicBezTo>
                    <a:pt x="6207" y="96"/>
                    <a:pt x="6205" y="96"/>
                    <a:pt x="6204" y="96"/>
                  </a:cubicBezTo>
                  <a:cubicBezTo>
                    <a:pt x="5933" y="120"/>
                    <a:pt x="5512" y="990"/>
                    <a:pt x="4964" y="990"/>
                  </a:cubicBezTo>
                  <a:cubicBezTo>
                    <a:pt x="4956" y="990"/>
                    <a:pt x="4949" y="990"/>
                    <a:pt x="4942" y="989"/>
                  </a:cubicBezTo>
                  <a:cubicBezTo>
                    <a:pt x="4377" y="978"/>
                    <a:pt x="3742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 rot="4294421">
              <a:off x="9586674" y="2026306"/>
              <a:ext cx="929854" cy="587297"/>
            </a:xfrm>
            <a:custGeom>
              <a:avLst/>
              <a:gdLst/>
              <a:ahLst/>
              <a:cxnLst/>
              <a:rect l="l" t="t" r="r" b="b"/>
              <a:pathLst>
                <a:path w="9335" h="5896" extrusionOk="0">
                  <a:moveTo>
                    <a:pt x="3544" y="1"/>
                  </a:moveTo>
                  <a:cubicBezTo>
                    <a:pt x="3541" y="1"/>
                    <a:pt x="3539" y="1"/>
                    <a:pt x="3537" y="1"/>
                  </a:cubicBezTo>
                  <a:cubicBezTo>
                    <a:pt x="3334" y="25"/>
                    <a:pt x="3310" y="954"/>
                    <a:pt x="2620" y="1347"/>
                  </a:cubicBezTo>
                  <a:cubicBezTo>
                    <a:pt x="2363" y="1486"/>
                    <a:pt x="1967" y="1518"/>
                    <a:pt x="1563" y="1518"/>
                  </a:cubicBezTo>
                  <a:cubicBezTo>
                    <a:pt x="1204" y="1518"/>
                    <a:pt x="839" y="1493"/>
                    <a:pt x="561" y="1493"/>
                  </a:cubicBezTo>
                  <a:cubicBezTo>
                    <a:pt x="296" y="1493"/>
                    <a:pt x="110" y="1516"/>
                    <a:pt x="84" y="1609"/>
                  </a:cubicBezTo>
                  <a:cubicBezTo>
                    <a:pt x="0" y="1894"/>
                    <a:pt x="1846" y="2240"/>
                    <a:pt x="2310" y="3085"/>
                  </a:cubicBezTo>
                  <a:cubicBezTo>
                    <a:pt x="2560" y="3561"/>
                    <a:pt x="2620" y="4466"/>
                    <a:pt x="2787" y="4609"/>
                  </a:cubicBezTo>
                  <a:cubicBezTo>
                    <a:pt x="2804" y="4624"/>
                    <a:pt x="2831" y="4630"/>
                    <a:pt x="2865" y="4630"/>
                  </a:cubicBezTo>
                  <a:cubicBezTo>
                    <a:pt x="3118" y="4630"/>
                    <a:pt x="3783" y="4279"/>
                    <a:pt x="4243" y="4279"/>
                  </a:cubicBezTo>
                  <a:cubicBezTo>
                    <a:pt x="4320" y="4279"/>
                    <a:pt x="4391" y="4288"/>
                    <a:pt x="4453" y="4311"/>
                  </a:cubicBezTo>
                  <a:cubicBezTo>
                    <a:pt x="4942" y="4502"/>
                    <a:pt x="5489" y="5859"/>
                    <a:pt x="5668" y="5895"/>
                  </a:cubicBezTo>
                  <a:cubicBezTo>
                    <a:pt x="5670" y="5895"/>
                    <a:pt x="5672" y="5895"/>
                    <a:pt x="5674" y="5895"/>
                  </a:cubicBezTo>
                  <a:cubicBezTo>
                    <a:pt x="5894" y="5895"/>
                    <a:pt x="8262" y="4142"/>
                    <a:pt x="9335" y="3859"/>
                  </a:cubicBezTo>
                  <a:lnTo>
                    <a:pt x="9299" y="3585"/>
                  </a:lnTo>
                  <a:cubicBezTo>
                    <a:pt x="7974" y="2828"/>
                    <a:pt x="6497" y="96"/>
                    <a:pt x="6209" y="96"/>
                  </a:cubicBezTo>
                  <a:cubicBezTo>
                    <a:pt x="6207" y="96"/>
                    <a:pt x="6205" y="96"/>
                    <a:pt x="6204" y="96"/>
                  </a:cubicBezTo>
                  <a:cubicBezTo>
                    <a:pt x="5933" y="120"/>
                    <a:pt x="5512" y="990"/>
                    <a:pt x="4964" y="990"/>
                  </a:cubicBezTo>
                  <a:cubicBezTo>
                    <a:pt x="4956" y="990"/>
                    <a:pt x="4949" y="990"/>
                    <a:pt x="4942" y="989"/>
                  </a:cubicBezTo>
                  <a:cubicBezTo>
                    <a:pt x="4377" y="978"/>
                    <a:pt x="3742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6"/>
            <p:cNvSpPr/>
            <p:nvPr/>
          </p:nvSpPr>
          <p:spPr>
            <a:xfrm rot="4326182">
              <a:off x="9704700" y="2225558"/>
              <a:ext cx="799449" cy="245931"/>
            </a:xfrm>
            <a:custGeom>
              <a:avLst/>
              <a:gdLst/>
              <a:ahLst/>
              <a:cxnLst/>
              <a:rect l="l" t="t" r="r" b="b"/>
              <a:pathLst>
                <a:path w="8026" h="2469" extrusionOk="0">
                  <a:moveTo>
                    <a:pt x="1979" y="0"/>
                  </a:moveTo>
                  <a:cubicBezTo>
                    <a:pt x="1928" y="0"/>
                    <a:pt x="1880" y="48"/>
                    <a:pt x="1905" y="108"/>
                  </a:cubicBezTo>
                  <a:cubicBezTo>
                    <a:pt x="1989" y="346"/>
                    <a:pt x="2191" y="536"/>
                    <a:pt x="2370" y="703"/>
                  </a:cubicBezTo>
                  <a:cubicBezTo>
                    <a:pt x="2477" y="810"/>
                    <a:pt x="2596" y="917"/>
                    <a:pt x="2703" y="1024"/>
                  </a:cubicBezTo>
                  <a:cubicBezTo>
                    <a:pt x="1810" y="846"/>
                    <a:pt x="917" y="620"/>
                    <a:pt x="24" y="608"/>
                  </a:cubicBezTo>
                  <a:cubicBezTo>
                    <a:pt x="0" y="608"/>
                    <a:pt x="0" y="643"/>
                    <a:pt x="24" y="655"/>
                  </a:cubicBezTo>
                  <a:cubicBezTo>
                    <a:pt x="893" y="977"/>
                    <a:pt x="1822" y="1179"/>
                    <a:pt x="2763" y="1346"/>
                  </a:cubicBezTo>
                  <a:cubicBezTo>
                    <a:pt x="2620" y="1441"/>
                    <a:pt x="2477" y="1525"/>
                    <a:pt x="2334" y="1608"/>
                  </a:cubicBezTo>
                  <a:cubicBezTo>
                    <a:pt x="2120" y="1727"/>
                    <a:pt x="1870" y="1834"/>
                    <a:pt x="1691" y="2013"/>
                  </a:cubicBezTo>
                  <a:cubicBezTo>
                    <a:pt x="1667" y="2048"/>
                    <a:pt x="1703" y="2096"/>
                    <a:pt x="1739" y="2096"/>
                  </a:cubicBezTo>
                  <a:cubicBezTo>
                    <a:pt x="2203" y="2001"/>
                    <a:pt x="2655" y="1655"/>
                    <a:pt x="3060" y="1405"/>
                  </a:cubicBezTo>
                  <a:cubicBezTo>
                    <a:pt x="3679" y="1501"/>
                    <a:pt x="4310" y="1596"/>
                    <a:pt x="4918" y="1691"/>
                  </a:cubicBezTo>
                  <a:cubicBezTo>
                    <a:pt x="4525" y="1894"/>
                    <a:pt x="4132" y="2096"/>
                    <a:pt x="3786" y="2346"/>
                  </a:cubicBezTo>
                  <a:cubicBezTo>
                    <a:pt x="3744" y="2378"/>
                    <a:pt x="3768" y="2469"/>
                    <a:pt x="3817" y="2469"/>
                  </a:cubicBezTo>
                  <a:cubicBezTo>
                    <a:pt x="3823" y="2469"/>
                    <a:pt x="3828" y="2467"/>
                    <a:pt x="3834" y="2465"/>
                  </a:cubicBezTo>
                  <a:cubicBezTo>
                    <a:pt x="4334" y="2310"/>
                    <a:pt x="4822" y="2025"/>
                    <a:pt x="5263" y="1751"/>
                  </a:cubicBezTo>
                  <a:cubicBezTo>
                    <a:pt x="5870" y="1846"/>
                    <a:pt x="6453" y="1989"/>
                    <a:pt x="7061" y="2167"/>
                  </a:cubicBezTo>
                  <a:cubicBezTo>
                    <a:pt x="7305" y="2245"/>
                    <a:pt x="7613" y="2396"/>
                    <a:pt x="7866" y="2396"/>
                  </a:cubicBezTo>
                  <a:cubicBezTo>
                    <a:pt x="7883" y="2396"/>
                    <a:pt x="7901" y="2395"/>
                    <a:pt x="7918" y="2394"/>
                  </a:cubicBezTo>
                  <a:cubicBezTo>
                    <a:pt x="7989" y="2382"/>
                    <a:pt x="8025" y="2263"/>
                    <a:pt x="7966" y="2215"/>
                  </a:cubicBezTo>
                  <a:cubicBezTo>
                    <a:pt x="7442" y="1775"/>
                    <a:pt x="6299" y="1644"/>
                    <a:pt x="5680" y="1536"/>
                  </a:cubicBezTo>
                  <a:cubicBezTo>
                    <a:pt x="5632" y="1525"/>
                    <a:pt x="5584" y="1525"/>
                    <a:pt x="5537" y="1513"/>
                  </a:cubicBezTo>
                  <a:cubicBezTo>
                    <a:pt x="5430" y="1286"/>
                    <a:pt x="5215" y="1132"/>
                    <a:pt x="5037" y="941"/>
                  </a:cubicBezTo>
                  <a:cubicBezTo>
                    <a:pt x="4775" y="667"/>
                    <a:pt x="4453" y="405"/>
                    <a:pt x="4227" y="84"/>
                  </a:cubicBezTo>
                  <a:cubicBezTo>
                    <a:pt x="4222" y="73"/>
                    <a:pt x="4209" y="67"/>
                    <a:pt x="4197" y="67"/>
                  </a:cubicBezTo>
                  <a:cubicBezTo>
                    <a:pt x="4182" y="67"/>
                    <a:pt x="4167" y="76"/>
                    <a:pt x="4167" y="96"/>
                  </a:cubicBezTo>
                  <a:cubicBezTo>
                    <a:pt x="4215" y="429"/>
                    <a:pt x="4465" y="655"/>
                    <a:pt x="4668" y="905"/>
                  </a:cubicBezTo>
                  <a:cubicBezTo>
                    <a:pt x="4810" y="1060"/>
                    <a:pt x="4953" y="1274"/>
                    <a:pt x="5120" y="1441"/>
                  </a:cubicBezTo>
                  <a:cubicBezTo>
                    <a:pt x="4429" y="1334"/>
                    <a:pt x="3739" y="1227"/>
                    <a:pt x="3060" y="1096"/>
                  </a:cubicBezTo>
                  <a:cubicBezTo>
                    <a:pt x="2929" y="917"/>
                    <a:pt x="2751" y="774"/>
                    <a:pt x="2584" y="632"/>
                  </a:cubicBezTo>
                  <a:cubicBezTo>
                    <a:pt x="2382" y="441"/>
                    <a:pt x="2227" y="227"/>
                    <a:pt x="2036" y="24"/>
                  </a:cubicBezTo>
                  <a:cubicBezTo>
                    <a:pt x="2019" y="8"/>
                    <a:pt x="1999" y="0"/>
                    <a:pt x="19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6"/>
            <p:cNvSpPr/>
            <p:nvPr/>
          </p:nvSpPr>
          <p:spPr>
            <a:xfrm rot="7279770">
              <a:off x="10052041" y="2425186"/>
              <a:ext cx="799461" cy="245934"/>
            </a:xfrm>
            <a:custGeom>
              <a:avLst/>
              <a:gdLst/>
              <a:ahLst/>
              <a:cxnLst/>
              <a:rect l="l" t="t" r="r" b="b"/>
              <a:pathLst>
                <a:path w="8026" h="2469" extrusionOk="0">
                  <a:moveTo>
                    <a:pt x="1979" y="0"/>
                  </a:moveTo>
                  <a:cubicBezTo>
                    <a:pt x="1928" y="0"/>
                    <a:pt x="1880" y="48"/>
                    <a:pt x="1905" y="108"/>
                  </a:cubicBezTo>
                  <a:cubicBezTo>
                    <a:pt x="1989" y="346"/>
                    <a:pt x="2191" y="536"/>
                    <a:pt x="2370" y="703"/>
                  </a:cubicBezTo>
                  <a:cubicBezTo>
                    <a:pt x="2477" y="810"/>
                    <a:pt x="2596" y="917"/>
                    <a:pt x="2703" y="1024"/>
                  </a:cubicBezTo>
                  <a:cubicBezTo>
                    <a:pt x="1810" y="846"/>
                    <a:pt x="917" y="620"/>
                    <a:pt x="24" y="608"/>
                  </a:cubicBezTo>
                  <a:cubicBezTo>
                    <a:pt x="0" y="608"/>
                    <a:pt x="0" y="643"/>
                    <a:pt x="24" y="655"/>
                  </a:cubicBezTo>
                  <a:cubicBezTo>
                    <a:pt x="893" y="977"/>
                    <a:pt x="1822" y="1179"/>
                    <a:pt x="2763" y="1346"/>
                  </a:cubicBezTo>
                  <a:cubicBezTo>
                    <a:pt x="2620" y="1441"/>
                    <a:pt x="2477" y="1525"/>
                    <a:pt x="2334" y="1608"/>
                  </a:cubicBezTo>
                  <a:cubicBezTo>
                    <a:pt x="2120" y="1727"/>
                    <a:pt x="1870" y="1834"/>
                    <a:pt x="1691" y="2013"/>
                  </a:cubicBezTo>
                  <a:cubicBezTo>
                    <a:pt x="1667" y="2048"/>
                    <a:pt x="1703" y="2096"/>
                    <a:pt x="1739" y="2096"/>
                  </a:cubicBezTo>
                  <a:cubicBezTo>
                    <a:pt x="2203" y="2001"/>
                    <a:pt x="2655" y="1655"/>
                    <a:pt x="3060" y="1405"/>
                  </a:cubicBezTo>
                  <a:cubicBezTo>
                    <a:pt x="3679" y="1501"/>
                    <a:pt x="4310" y="1596"/>
                    <a:pt x="4918" y="1691"/>
                  </a:cubicBezTo>
                  <a:cubicBezTo>
                    <a:pt x="4525" y="1894"/>
                    <a:pt x="4132" y="2096"/>
                    <a:pt x="3786" y="2346"/>
                  </a:cubicBezTo>
                  <a:cubicBezTo>
                    <a:pt x="3744" y="2378"/>
                    <a:pt x="3768" y="2469"/>
                    <a:pt x="3817" y="2469"/>
                  </a:cubicBezTo>
                  <a:cubicBezTo>
                    <a:pt x="3823" y="2469"/>
                    <a:pt x="3828" y="2467"/>
                    <a:pt x="3834" y="2465"/>
                  </a:cubicBezTo>
                  <a:cubicBezTo>
                    <a:pt x="4334" y="2310"/>
                    <a:pt x="4822" y="2025"/>
                    <a:pt x="5263" y="1751"/>
                  </a:cubicBezTo>
                  <a:cubicBezTo>
                    <a:pt x="5870" y="1846"/>
                    <a:pt x="6453" y="1989"/>
                    <a:pt x="7061" y="2167"/>
                  </a:cubicBezTo>
                  <a:cubicBezTo>
                    <a:pt x="7305" y="2245"/>
                    <a:pt x="7613" y="2396"/>
                    <a:pt x="7866" y="2396"/>
                  </a:cubicBezTo>
                  <a:cubicBezTo>
                    <a:pt x="7883" y="2396"/>
                    <a:pt x="7901" y="2395"/>
                    <a:pt x="7918" y="2394"/>
                  </a:cubicBezTo>
                  <a:cubicBezTo>
                    <a:pt x="7989" y="2382"/>
                    <a:pt x="8025" y="2263"/>
                    <a:pt x="7966" y="2215"/>
                  </a:cubicBezTo>
                  <a:cubicBezTo>
                    <a:pt x="7442" y="1775"/>
                    <a:pt x="6299" y="1644"/>
                    <a:pt x="5680" y="1536"/>
                  </a:cubicBezTo>
                  <a:cubicBezTo>
                    <a:pt x="5632" y="1525"/>
                    <a:pt x="5584" y="1525"/>
                    <a:pt x="5537" y="1513"/>
                  </a:cubicBezTo>
                  <a:cubicBezTo>
                    <a:pt x="5430" y="1286"/>
                    <a:pt x="5215" y="1132"/>
                    <a:pt x="5037" y="941"/>
                  </a:cubicBezTo>
                  <a:cubicBezTo>
                    <a:pt x="4775" y="667"/>
                    <a:pt x="4453" y="405"/>
                    <a:pt x="4227" y="84"/>
                  </a:cubicBezTo>
                  <a:cubicBezTo>
                    <a:pt x="4222" y="73"/>
                    <a:pt x="4209" y="67"/>
                    <a:pt x="4197" y="67"/>
                  </a:cubicBezTo>
                  <a:cubicBezTo>
                    <a:pt x="4182" y="67"/>
                    <a:pt x="4167" y="76"/>
                    <a:pt x="4167" y="96"/>
                  </a:cubicBezTo>
                  <a:cubicBezTo>
                    <a:pt x="4215" y="429"/>
                    <a:pt x="4465" y="655"/>
                    <a:pt x="4668" y="905"/>
                  </a:cubicBezTo>
                  <a:cubicBezTo>
                    <a:pt x="4810" y="1060"/>
                    <a:pt x="4953" y="1274"/>
                    <a:pt x="5120" y="1441"/>
                  </a:cubicBezTo>
                  <a:cubicBezTo>
                    <a:pt x="4429" y="1334"/>
                    <a:pt x="3739" y="1227"/>
                    <a:pt x="3060" y="1096"/>
                  </a:cubicBezTo>
                  <a:cubicBezTo>
                    <a:pt x="2929" y="917"/>
                    <a:pt x="2751" y="774"/>
                    <a:pt x="2584" y="632"/>
                  </a:cubicBezTo>
                  <a:cubicBezTo>
                    <a:pt x="2382" y="441"/>
                    <a:pt x="2227" y="227"/>
                    <a:pt x="2036" y="24"/>
                  </a:cubicBezTo>
                  <a:cubicBezTo>
                    <a:pt x="2019" y="8"/>
                    <a:pt x="1999" y="0"/>
                    <a:pt x="19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 rot="7279770">
              <a:off x="9948516" y="2546720"/>
              <a:ext cx="349926" cy="326518"/>
            </a:xfrm>
            <a:custGeom>
              <a:avLst/>
              <a:gdLst/>
              <a:ahLst/>
              <a:cxnLst/>
              <a:rect l="l" t="t" r="r" b="b"/>
              <a:pathLst>
                <a:path w="3513" h="3278" extrusionOk="0">
                  <a:moveTo>
                    <a:pt x="1751" y="1"/>
                  </a:moveTo>
                  <a:cubicBezTo>
                    <a:pt x="1672" y="1"/>
                    <a:pt x="1592" y="6"/>
                    <a:pt x="1512" y="18"/>
                  </a:cubicBezTo>
                  <a:cubicBezTo>
                    <a:pt x="619" y="161"/>
                    <a:pt x="0" y="994"/>
                    <a:pt x="143" y="1887"/>
                  </a:cubicBezTo>
                  <a:cubicBezTo>
                    <a:pt x="261" y="2694"/>
                    <a:pt x="953" y="3277"/>
                    <a:pt x="1743" y="3277"/>
                  </a:cubicBezTo>
                  <a:cubicBezTo>
                    <a:pt x="1828" y="3277"/>
                    <a:pt x="1914" y="3270"/>
                    <a:pt x="2000" y="3257"/>
                  </a:cubicBezTo>
                  <a:cubicBezTo>
                    <a:pt x="2893" y="3126"/>
                    <a:pt x="3512" y="2292"/>
                    <a:pt x="3370" y="1399"/>
                  </a:cubicBezTo>
                  <a:cubicBezTo>
                    <a:pt x="3250" y="586"/>
                    <a:pt x="2549" y="1"/>
                    <a:pt x="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 rot="7279770">
              <a:off x="9975884" y="2747151"/>
              <a:ext cx="348830" cy="326219"/>
            </a:xfrm>
            <a:custGeom>
              <a:avLst/>
              <a:gdLst/>
              <a:ahLst/>
              <a:cxnLst/>
              <a:rect l="l" t="t" r="r" b="b"/>
              <a:pathLst>
                <a:path w="3502" h="3275" extrusionOk="0">
                  <a:moveTo>
                    <a:pt x="1755" y="0"/>
                  </a:moveTo>
                  <a:cubicBezTo>
                    <a:pt x="1675" y="0"/>
                    <a:pt x="1594" y="6"/>
                    <a:pt x="1513" y="18"/>
                  </a:cubicBezTo>
                  <a:cubicBezTo>
                    <a:pt x="620" y="149"/>
                    <a:pt x="1" y="982"/>
                    <a:pt x="132" y="1875"/>
                  </a:cubicBezTo>
                  <a:cubicBezTo>
                    <a:pt x="262" y="2688"/>
                    <a:pt x="964" y="3274"/>
                    <a:pt x="1762" y="3274"/>
                  </a:cubicBezTo>
                  <a:cubicBezTo>
                    <a:pt x="1841" y="3274"/>
                    <a:pt x="1921" y="3268"/>
                    <a:pt x="2001" y="3257"/>
                  </a:cubicBezTo>
                  <a:cubicBezTo>
                    <a:pt x="2894" y="3114"/>
                    <a:pt x="3501" y="2280"/>
                    <a:pt x="3370" y="1387"/>
                  </a:cubicBezTo>
                  <a:cubicBezTo>
                    <a:pt x="3251" y="576"/>
                    <a:pt x="2552" y="0"/>
                    <a:pt x="1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" name="Google Shape;745;p16"/>
          <p:cNvGrpSpPr/>
          <p:nvPr/>
        </p:nvGrpSpPr>
        <p:grpSpPr>
          <a:xfrm flipH="1">
            <a:off x="7918286" y="3562287"/>
            <a:ext cx="1451653" cy="1433378"/>
            <a:chOff x="9626051" y="1786046"/>
            <a:chExt cx="1375323" cy="1358008"/>
          </a:xfrm>
        </p:grpSpPr>
        <p:sp>
          <p:nvSpPr>
            <p:cNvPr id="746" name="Google Shape;746;p16"/>
            <p:cNvSpPr/>
            <p:nvPr/>
          </p:nvSpPr>
          <p:spPr>
            <a:xfrm rot="7279770">
              <a:off x="9758590" y="2709774"/>
              <a:ext cx="361779" cy="326219"/>
            </a:xfrm>
            <a:custGeom>
              <a:avLst/>
              <a:gdLst/>
              <a:ahLst/>
              <a:cxnLst/>
              <a:rect l="l" t="t" r="r" b="b"/>
              <a:pathLst>
                <a:path w="3632" h="3275" extrusionOk="0">
                  <a:moveTo>
                    <a:pt x="1818" y="1"/>
                  </a:moveTo>
                  <a:cubicBezTo>
                    <a:pt x="1421" y="1"/>
                    <a:pt x="1025" y="144"/>
                    <a:pt x="714" y="432"/>
                  </a:cubicBezTo>
                  <a:cubicBezTo>
                    <a:pt x="48" y="1051"/>
                    <a:pt x="0" y="2087"/>
                    <a:pt x="619" y="2754"/>
                  </a:cubicBezTo>
                  <a:cubicBezTo>
                    <a:pt x="945" y="3098"/>
                    <a:pt x="1385" y="3274"/>
                    <a:pt x="1825" y="3274"/>
                  </a:cubicBezTo>
                  <a:cubicBezTo>
                    <a:pt x="2222" y="3274"/>
                    <a:pt x="2618" y="3131"/>
                    <a:pt x="2929" y="2837"/>
                  </a:cubicBezTo>
                  <a:cubicBezTo>
                    <a:pt x="3596" y="2230"/>
                    <a:pt x="3631" y="1194"/>
                    <a:pt x="3024" y="527"/>
                  </a:cubicBezTo>
                  <a:cubicBezTo>
                    <a:pt x="2699" y="177"/>
                    <a:pt x="2258" y="1"/>
                    <a:pt x="18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6"/>
            <p:cNvSpPr/>
            <p:nvPr/>
          </p:nvSpPr>
          <p:spPr>
            <a:xfrm rot="7279770">
              <a:off x="10043878" y="2140605"/>
              <a:ext cx="929848" cy="587294"/>
            </a:xfrm>
            <a:custGeom>
              <a:avLst/>
              <a:gdLst/>
              <a:ahLst/>
              <a:cxnLst/>
              <a:rect l="l" t="t" r="r" b="b"/>
              <a:pathLst>
                <a:path w="9335" h="5896" extrusionOk="0">
                  <a:moveTo>
                    <a:pt x="3544" y="1"/>
                  </a:moveTo>
                  <a:cubicBezTo>
                    <a:pt x="3541" y="1"/>
                    <a:pt x="3539" y="1"/>
                    <a:pt x="3537" y="1"/>
                  </a:cubicBezTo>
                  <a:cubicBezTo>
                    <a:pt x="3334" y="25"/>
                    <a:pt x="3310" y="954"/>
                    <a:pt x="2620" y="1347"/>
                  </a:cubicBezTo>
                  <a:cubicBezTo>
                    <a:pt x="2363" y="1486"/>
                    <a:pt x="1967" y="1518"/>
                    <a:pt x="1563" y="1518"/>
                  </a:cubicBezTo>
                  <a:cubicBezTo>
                    <a:pt x="1204" y="1518"/>
                    <a:pt x="839" y="1493"/>
                    <a:pt x="561" y="1493"/>
                  </a:cubicBezTo>
                  <a:cubicBezTo>
                    <a:pt x="296" y="1493"/>
                    <a:pt x="110" y="1516"/>
                    <a:pt x="84" y="1609"/>
                  </a:cubicBezTo>
                  <a:cubicBezTo>
                    <a:pt x="0" y="1894"/>
                    <a:pt x="1846" y="2240"/>
                    <a:pt x="2310" y="3085"/>
                  </a:cubicBezTo>
                  <a:cubicBezTo>
                    <a:pt x="2560" y="3561"/>
                    <a:pt x="2620" y="4466"/>
                    <a:pt x="2787" y="4609"/>
                  </a:cubicBezTo>
                  <a:cubicBezTo>
                    <a:pt x="2804" y="4624"/>
                    <a:pt x="2831" y="4630"/>
                    <a:pt x="2865" y="4630"/>
                  </a:cubicBezTo>
                  <a:cubicBezTo>
                    <a:pt x="3118" y="4630"/>
                    <a:pt x="3783" y="4279"/>
                    <a:pt x="4243" y="4279"/>
                  </a:cubicBezTo>
                  <a:cubicBezTo>
                    <a:pt x="4320" y="4279"/>
                    <a:pt x="4391" y="4288"/>
                    <a:pt x="4453" y="4311"/>
                  </a:cubicBezTo>
                  <a:cubicBezTo>
                    <a:pt x="4942" y="4502"/>
                    <a:pt x="5489" y="5859"/>
                    <a:pt x="5668" y="5895"/>
                  </a:cubicBezTo>
                  <a:cubicBezTo>
                    <a:pt x="5670" y="5895"/>
                    <a:pt x="5672" y="5895"/>
                    <a:pt x="5674" y="5895"/>
                  </a:cubicBezTo>
                  <a:cubicBezTo>
                    <a:pt x="5894" y="5895"/>
                    <a:pt x="8262" y="4142"/>
                    <a:pt x="9335" y="3859"/>
                  </a:cubicBezTo>
                  <a:lnTo>
                    <a:pt x="9299" y="3585"/>
                  </a:lnTo>
                  <a:cubicBezTo>
                    <a:pt x="7974" y="2828"/>
                    <a:pt x="6497" y="96"/>
                    <a:pt x="6209" y="96"/>
                  </a:cubicBezTo>
                  <a:cubicBezTo>
                    <a:pt x="6207" y="96"/>
                    <a:pt x="6205" y="96"/>
                    <a:pt x="6204" y="96"/>
                  </a:cubicBezTo>
                  <a:cubicBezTo>
                    <a:pt x="5933" y="120"/>
                    <a:pt x="5512" y="990"/>
                    <a:pt x="4964" y="990"/>
                  </a:cubicBezTo>
                  <a:cubicBezTo>
                    <a:pt x="4956" y="990"/>
                    <a:pt x="4949" y="990"/>
                    <a:pt x="4942" y="989"/>
                  </a:cubicBezTo>
                  <a:cubicBezTo>
                    <a:pt x="4377" y="978"/>
                    <a:pt x="3742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 rot="4294421">
              <a:off x="9586674" y="2026306"/>
              <a:ext cx="929854" cy="587297"/>
            </a:xfrm>
            <a:custGeom>
              <a:avLst/>
              <a:gdLst/>
              <a:ahLst/>
              <a:cxnLst/>
              <a:rect l="l" t="t" r="r" b="b"/>
              <a:pathLst>
                <a:path w="9335" h="5896" extrusionOk="0">
                  <a:moveTo>
                    <a:pt x="3544" y="1"/>
                  </a:moveTo>
                  <a:cubicBezTo>
                    <a:pt x="3541" y="1"/>
                    <a:pt x="3539" y="1"/>
                    <a:pt x="3537" y="1"/>
                  </a:cubicBezTo>
                  <a:cubicBezTo>
                    <a:pt x="3334" y="25"/>
                    <a:pt x="3310" y="954"/>
                    <a:pt x="2620" y="1347"/>
                  </a:cubicBezTo>
                  <a:cubicBezTo>
                    <a:pt x="2363" y="1486"/>
                    <a:pt x="1967" y="1518"/>
                    <a:pt x="1563" y="1518"/>
                  </a:cubicBezTo>
                  <a:cubicBezTo>
                    <a:pt x="1204" y="1518"/>
                    <a:pt x="839" y="1493"/>
                    <a:pt x="561" y="1493"/>
                  </a:cubicBezTo>
                  <a:cubicBezTo>
                    <a:pt x="296" y="1493"/>
                    <a:pt x="110" y="1516"/>
                    <a:pt x="84" y="1609"/>
                  </a:cubicBezTo>
                  <a:cubicBezTo>
                    <a:pt x="0" y="1894"/>
                    <a:pt x="1846" y="2240"/>
                    <a:pt x="2310" y="3085"/>
                  </a:cubicBezTo>
                  <a:cubicBezTo>
                    <a:pt x="2560" y="3561"/>
                    <a:pt x="2620" y="4466"/>
                    <a:pt x="2787" y="4609"/>
                  </a:cubicBezTo>
                  <a:cubicBezTo>
                    <a:pt x="2804" y="4624"/>
                    <a:pt x="2831" y="4630"/>
                    <a:pt x="2865" y="4630"/>
                  </a:cubicBezTo>
                  <a:cubicBezTo>
                    <a:pt x="3118" y="4630"/>
                    <a:pt x="3783" y="4279"/>
                    <a:pt x="4243" y="4279"/>
                  </a:cubicBezTo>
                  <a:cubicBezTo>
                    <a:pt x="4320" y="4279"/>
                    <a:pt x="4391" y="4288"/>
                    <a:pt x="4453" y="4311"/>
                  </a:cubicBezTo>
                  <a:cubicBezTo>
                    <a:pt x="4942" y="4502"/>
                    <a:pt x="5489" y="5859"/>
                    <a:pt x="5668" y="5895"/>
                  </a:cubicBezTo>
                  <a:cubicBezTo>
                    <a:pt x="5670" y="5895"/>
                    <a:pt x="5672" y="5895"/>
                    <a:pt x="5674" y="5895"/>
                  </a:cubicBezTo>
                  <a:cubicBezTo>
                    <a:pt x="5894" y="5895"/>
                    <a:pt x="8262" y="4142"/>
                    <a:pt x="9335" y="3859"/>
                  </a:cubicBezTo>
                  <a:lnTo>
                    <a:pt x="9299" y="3585"/>
                  </a:lnTo>
                  <a:cubicBezTo>
                    <a:pt x="7974" y="2828"/>
                    <a:pt x="6497" y="96"/>
                    <a:pt x="6209" y="96"/>
                  </a:cubicBezTo>
                  <a:cubicBezTo>
                    <a:pt x="6207" y="96"/>
                    <a:pt x="6205" y="96"/>
                    <a:pt x="6204" y="96"/>
                  </a:cubicBezTo>
                  <a:cubicBezTo>
                    <a:pt x="5933" y="120"/>
                    <a:pt x="5512" y="990"/>
                    <a:pt x="4964" y="990"/>
                  </a:cubicBezTo>
                  <a:cubicBezTo>
                    <a:pt x="4956" y="990"/>
                    <a:pt x="4949" y="990"/>
                    <a:pt x="4942" y="989"/>
                  </a:cubicBezTo>
                  <a:cubicBezTo>
                    <a:pt x="4377" y="978"/>
                    <a:pt x="3742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 rot="4326182">
              <a:off x="9704700" y="2225558"/>
              <a:ext cx="799449" cy="245931"/>
            </a:xfrm>
            <a:custGeom>
              <a:avLst/>
              <a:gdLst/>
              <a:ahLst/>
              <a:cxnLst/>
              <a:rect l="l" t="t" r="r" b="b"/>
              <a:pathLst>
                <a:path w="8026" h="2469" extrusionOk="0">
                  <a:moveTo>
                    <a:pt x="1979" y="0"/>
                  </a:moveTo>
                  <a:cubicBezTo>
                    <a:pt x="1928" y="0"/>
                    <a:pt x="1880" y="48"/>
                    <a:pt x="1905" y="108"/>
                  </a:cubicBezTo>
                  <a:cubicBezTo>
                    <a:pt x="1989" y="346"/>
                    <a:pt x="2191" y="536"/>
                    <a:pt x="2370" y="703"/>
                  </a:cubicBezTo>
                  <a:cubicBezTo>
                    <a:pt x="2477" y="810"/>
                    <a:pt x="2596" y="917"/>
                    <a:pt x="2703" y="1024"/>
                  </a:cubicBezTo>
                  <a:cubicBezTo>
                    <a:pt x="1810" y="846"/>
                    <a:pt x="917" y="620"/>
                    <a:pt x="24" y="608"/>
                  </a:cubicBezTo>
                  <a:cubicBezTo>
                    <a:pt x="0" y="608"/>
                    <a:pt x="0" y="643"/>
                    <a:pt x="24" y="655"/>
                  </a:cubicBezTo>
                  <a:cubicBezTo>
                    <a:pt x="893" y="977"/>
                    <a:pt x="1822" y="1179"/>
                    <a:pt x="2763" y="1346"/>
                  </a:cubicBezTo>
                  <a:cubicBezTo>
                    <a:pt x="2620" y="1441"/>
                    <a:pt x="2477" y="1525"/>
                    <a:pt x="2334" y="1608"/>
                  </a:cubicBezTo>
                  <a:cubicBezTo>
                    <a:pt x="2120" y="1727"/>
                    <a:pt x="1870" y="1834"/>
                    <a:pt x="1691" y="2013"/>
                  </a:cubicBezTo>
                  <a:cubicBezTo>
                    <a:pt x="1667" y="2048"/>
                    <a:pt x="1703" y="2096"/>
                    <a:pt x="1739" y="2096"/>
                  </a:cubicBezTo>
                  <a:cubicBezTo>
                    <a:pt x="2203" y="2001"/>
                    <a:pt x="2655" y="1655"/>
                    <a:pt x="3060" y="1405"/>
                  </a:cubicBezTo>
                  <a:cubicBezTo>
                    <a:pt x="3679" y="1501"/>
                    <a:pt x="4310" y="1596"/>
                    <a:pt x="4918" y="1691"/>
                  </a:cubicBezTo>
                  <a:cubicBezTo>
                    <a:pt x="4525" y="1894"/>
                    <a:pt x="4132" y="2096"/>
                    <a:pt x="3786" y="2346"/>
                  </a:cubicBezTo>
                  <a:cubicBezTo>
                    <a:pt x="3744" y="2378"/>
                    <a:pt x="3768" y="2469"/>
                    <a:pt x="3817" y="2469"/>
                  </a:cubicBezTo>
                  <a:cubicBezTo>
                    <a:pt x="3823" y="2469"/>
                    <a:pt x="3828" y="2467"/>
                    <a:pt x="3834" y="2465"/>
                  </a:cubicBezTo>
                  <a:cubicBezTo>
                    <a:pt x="4334" y="2310"/>
                    <a:pt x="4822" y="2025"/>
                    <a:pt x="5263" y="1751"/>
                  </a:cubicBezTo>
                  <a:cubicBezTo>
                    <a:pt x="5870" y="1846"/>
                    <a:pt x="6453" y="1989"/>
                    <a:pt x="7061" y="2167"/>
                  </a:cubicBezTo>
                  <a:cubicBezTo>
                    <a:pt x="7305" y="2245"/>
                    <a:pt x="7613" y="2396"/>
                    <a:pt x="7866" y="2396"/>
                  </a:cubicBezTo>
                  <a:cubicBezTo>
                    <a:pt x="7883" y="2396"/>
                    <a:pt x="7901" y="2395"/>
                    <a:pt x="7918" y="2394"/>
                  </a:cubicBezTo>
                  <a:cubicBezTo>
                    <a:pt x="7989" y="2382"/>
                    <a:pt x="8025" y="2263"/>
                    <a:pt x="7966" y="2215"/>
                  </a:cubicBezTo>
                  <a:cubicBezTo>
                    <a:pt x="7442" y="1775"/>
                    <a:pt x="6299" y="1644"/>
                    <a:pt x="5680" y="1536"/>
                  </a:cubicBezTo>
                  <a:cubicBezTo>
                    <a:pt x="5632" y="1525"/>
                    <a:pt x="5584" y="1525"/>
                    <a:pt x="5537" y="1513"/>
                  </a:cubicBezTo>
                  <a:cubicBezTo>
                    <a:pt x="5430" y="1286"/>
                    <a:pt x="5215" y="1132"/>
                    <a:pt x="5037" y="941"/>
                  </a:cubicBezTo>
                  <a:cubicBezTo>
                    <a:pt x="4775" y="667"/>
                    <a:pt x="4453" y="405"/>
                    <a:pt x="4227" y="84"/>
                  </a:cubicBezTo>
                  <a:cubicBezTo>
                    <a:pt x="4222" y="73"/>
                    <a:pt x="4209" y="67"/>
                    <a:pt x="4197" y="67"/>
                  </a:cubicBezTo>
                  <a:cubicBezTo>
                    <a:pt x="4182" y="67"/>
                    <a:pt x="4167" y="76"/>
                    <a:pt x="4167" y="96"/>
                  </a:cubicBezTo>
                  <a:cubicBezTo>
                    <a:pt x="4215" y="429"/>
                    <a:pt x="4465" y="655"/>
                    <a:pt x="4668" y="905"/>
                  </a:cubicBezTo>
                  <a:cubicBezTo>
                    <a:pt x="4810" y="1060"/>
                    <a:pt x="4953" y="1274"/>
                    <a:pt x="5120" y="1441"/>
                  </a:cubicBezTo>
                  <a:cubicBezTo>
                    <a:pt x="4429" y="1334"/>
                    <a:pt x="3739" y="1227"/>
                    <a:pt x="3060" y="1096"/>
                  </a:cubicBezTo>
                  <a:cubicBezTo>
                    <a:pt x="2929" y="917"/>
                    <a:pt x="2751" y="774"/>
                    <a:pt x="2584" y="632"/>
                  </a:cubicBezTo>
                  <a:cubicBezTo>
                    <a:pt x="2382" y="441"/>
                    <a:pt x="2227" y="227"/>
                    <a:pt x="2036" y="24"/>
                  </a:cubicBezTo>
                  <a:cubicBezTo>
                    <a:pt x="2019" y="8"/>
                    <a:pt x="1999" y="0"/>
                    <a:pt x="19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6"/>
            <p:cNvSpPr/>
            <p:nvPr/>
          </p:nvSpPr>
          <p:spPr>
            <a:xfrm rot="7279770">
              <a:off x="10052041" y="2425186"/>
              <a:ext cx="799461" cy="245934"/>
            </a:xfrm>
            <a:custGeom>
              <a:avLst/>
              <a:gdLst/>
              <a:ahLst/>
              <a:cxnLst/>
              <a:rect l="l" t="t" r="r" b="b"/>
              <a:pathLst>
                <a:path w="8026" h="2469" extrusionOk="0">
                  <a:moveTo>
                    <a:pt x="1979" y="0"/>
                  </a:moveTo>
                  <a:cubicBezTo>
                    <a:pt x="1928" y="0"/>
                    <a:pt x="1880" y="48"/>
                    <a:pt x="1905" y="108"/>
                  </a:cubicBezTo>
                  <a:cubicBezTo>
                    <a:pt x="1989" y="346"/>
                    <a:pt x="2191" y="536"/>
                    <a:pt x="2370" y="703"/>
                  </a:cubicBezTo>
                  <a:cubicBezTo>
                    <a:pt x="2477" y="810"/>
                    <a:pt x="2596" y="917"/>
                    <a:pt x="2703" y="1024"/>
                  </a:cubicBezTo>
                  <a:cubicBezTo>
                    <a:pt x="1810" y="846"/>
                    <a:pt x="917" y="620"/>
                    <a:pt x="24" y="608"/>
                  </a:cubicBezTo>
                  <a:cubicBezTo>
                    <a:pt x="0" y="608"/>
                    <a:pt x="0" y="643"/>
                    <a:pt x="24" y="655"/>
                  </a:cubicBezTo>
                  <a:cubicBezTo>
                    <a:pt x="893" y="977"/>
                    <a:pt x="1822" y="1179"/>
                    <a:pt x="2763" y="1346"/>
                  </a:cubicBezTo>
                  <a:cubicBezTo>
                    <a:pt x="2620" y="1441"/>
                    <a:pt x="2477" y="1525"/>
                    <a:pt x="2334" y="1608"/>
                  </a:cubicBezTo>
                  <a:cubicBezTo>
                    <a:pt x="2120" y="1727"/>
                    <a:pt x="1870" y="1834"/>
                    <a:pt x="1691" y="2013"/>
                  </a:cubicBezTo>
                  <a:cubicBezTo>
                    <a:pt x="1667" y="2048"/>
                    <a:pt x="1703" y="2096"/>
                    <a:pt x="1739" y="2096"/>
                  </a:cubicBezTo>
                  <a:cubicBezTo>
                    <a:pt x="2203" y="2001"/>
                    <a:pt x="2655" y="1655"/>
                    <a:pt x="3060" y="1405"/>
                  </a:cubicBezTo>
                  <a:cubicBezTo>
                    <a:pt x="3679" y="1501"/>
                    <a:pt x="4310" y="1596"/>
                    <a:pt x="4918" y="1691"/>
                  </a:cubicBezTo>
                  <a:cubicBezTo>
                    <a:pt x="4525" y="1894"/>
                    <a:pt x="4132" y="2096"/>
                    <a:pt x="3786" y="2346"/>
                  </a:cubicBezTo>
                  <a:cubicBezTo>
                    <a:pt x="3744" y="2378"/>
                    <a:pt x="3768" y="2469"/>
                    <a:pt x="3817" y="2469"/>
                  </a:cubicBezTo>
                  <a:cubicBezTo>
                    <a:pt x="3823" y="2469"/>
                    <a:pt x="3828" y="2467"/>
                    <a:pt x="3834" y="2465"/>
                  </a:cubicBezTo>
                  <a:cubicBezTo>
                    <a:pt x="4334" y="2310"/>
                    <a:pt x="4822" y="2025"/>
                    <a:pt x="5263" y="1751"/>
                  </a:cubicBezTo>
                  <a:cubicBezTo>
                    <a:pt x="5870" y="1846"/>
                    <a:pt x="6453" y="1989"/>
                    <a:pt x="7061" y="2167"/>
                  </a:cubicBezTo>
                  <a:cubicBezTo>
                    <a:pt x="7305" y="2245"/>
                    <a:pt x="7613" y="2396"/>
                    <a:pt x="7866" y="2396"/>
                  </a:cubicBezTo>
                  <a:cubicBezTo>
                    <a:pt x="7883" y="2396"/>
                    <a:pt x="7901" y="2395"/>
                    <a:pt x="7918" y="2394"/>
                  </a:cubicBezTo>
                  <a:cubicBezTo>
                    <a:pt x="7989" y="2382"/>
                    <a:pt x="8025" y="2263"/>
                    <a:pt x="7966" y="2215"/>
                  </a:cubicBezTo>
                  <a:cubicBezTo>
                    <a:pt x="7442" y="1775"/>
                    <a:pt x="6299" y="1644"/>
                    <a:pt x="5680" y="1536"/>
                  </a:cubicBezTo>
                  <a:cubicBezTo>
                    <a:pt x="5632" y="1525"/>
                    <a:pt x="5584" y="1525"/>
                    <a:pt x="5537" y="1513"/>
                  </a:cubicBezTo>
                  <a:cubicBezTo>
                    <a:pt x="5430" y="1286"/>
                    <a:pt x="5215" y="1132"/>
                    <a:pt x="5037" y="941"/>
                  </a:cubicBezTo>
                  <a:cubicBezTo>
                    <a:pt x="4775" y="667"/>
                    <a:pt x="4453" y="405"/>
                    <a:pt x="4227" y="84"/>
                  </a:cubicBezTo>
                  <a:cubicBezTo>
                    <a:pt x="4222" y="73"/>
                    <a:pt x="4209" y="67"/>
                    <a:pt x="4197" y="67"/>
                  </a:cubicBezTo>
                  <a:cubicBezTo>
                    <a:pt x="4182" y="67"/>
                    <a:pt x="4167" y="76"/>
                    <a:pt x="4167" y="96"/>
                  </a:cubicBezTo>
                  <a:cubicBezTo>
                    <a:pt x="4215" y="429"/>
                    <a:pt x="4465" y="655"/>
                    <a:pt x="4668" y="905"/>
                  </a:cubicBezTo>
                  <a:cubicBezTo>
                    <a:pt x="4810" y="1060"/>
                    <a:pt x="4953" y="1274"/>
                    <a:pt x="5120" y="1441"/>
                  </a:cubicBezTo>
                  <a:cubicBezTo>
                    <a:pt x="4429" y="1334"/>
                    <a:pt x="3739" y="1227"/>
                    <a:pt x="3060" y="1096"/>
                  </a:cubicBezTo>
                  <a:cubicBezTo>
                    <a:pt x="2929" y="917"/>
                    <a:pt x="2751" y="774"/>
                    <a:pt x="2584" y="632"/>
                  </a:cubicBezTo>
                  <a:cubicBezTo>
                    <a:pt x="2382" y="441"/>
                    <a:pt x="2227" y="227"/>
                    <a:pt x="2036" y="24"/>
                  </a:cubicBezTo>
                  <a:cubicBezTo>
                    <a:pt x="2019" y="8"/>
                    <a:pt x="1999" y="0"/>
                    <a:pt x="19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6"/>
            <p:cNvSpPr/>
            <p:nvPr/>
          </p:nvSpPr>
          <p:spPr>
            <a:xfrm rot="7279770">
              <a:off x="9948516" y="2546720"/>
              <a:ext cx="349926" cy="326518"/>
            </a:xfrm>
            <a:custGeom>
              <a:avLst/>
              <a:gdLst/>
              <a:ahLst/>
              <a:cxnLst/>
              <a:rect l="l" t="t" r="r" b="b"/>
              <a:pathLst>
                <a:path w="3513" h="3278" extrusionOk="0">
                  <a:moveTo>
                    <a:pt x="1751" y="1"/>
                  </a:moveTo>
                  <a:cubicBezTo>
                    <a:pt x="1672" y="1"/>
                    <a:pt x="1592" y="6"/>
                    <a:pt x="1512" y="18"/>
                  </a:cubicBezTo>
                  <a:cubicBezTo>
                    <a:pt x="619" y="161"/>
                    <a:pt x="0" y="994"/>
                    <a:pt x="143" y="1887"/>
                  </a:cubicBezTo>
                  <a:cubicBezTo>
                    <a:pt x="261" y="2694"/>
                    <a:pt x="953" y="3277"/>
                    <a:pt x="1743" y="3277"/>
                  </a:cubicBezTo>
                  <a:cubicBezTo>
                    <a:pt x="1828" y="3277"/>
                    <a:pt x="1914" y="3270"/>
                    <a:pt x="2000" y="3257"/>
                  </a:cubicBezTo>
                  <a:cubicBezTo>
                    <a:pt x="2893" y="3126"/>
                    <a:pt x="3512" y="2292"/>
                    <a:pt x="3370" y="1399"/>
                  </a:cubicBezTo>
                  <a:cubicBezTo>
                    <a:pt x="3250" y="586"/>
                    <a:pt x="2549" y="1"/>
                    <a:pt x="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 rot="7279770">
              <a:off x="9975884" y="2747151"/>
              <a:ext cx="348830" cy="326219"/>
            </a:xfrm>
            <a:custGeom>
              <a:avLst/>
              <a:gdLst/>
              <a:ahLst/>
              <a:cxnLst/>
              <a:rect l="l" t="t" r="r" b="b"/>
              <a:pathLst>
                <a:path w="3502" h="3275" extrusionOk="0">
                  <a:moveTo>
                    <a:pt x="1755" y="0"/>
                  </a:moveTo>
                  <a:cubicBezTo>
                    <a:pt x="1675" y="0"/>
                    <a:pt x="1594" y="6"/>
                    <a:pt x="1513" y="18"/>
                  </a:cubicBezTo>
                  <a:cubicBezTo>
                    <a:pt x="620" y="149"/>
                    <a:pt x="1" y="982"/>
                    <a:pt x="132" y="1875"/>
                  </a:cubicBezTo>
                  <a:cubicBezTo>
                    <a:pt x="262" y="2688"/>
                    <a:pt x="964" y="3274"/>
                    <a:pt x="1762" y="3274"/>
                  </a:cubicBezTo>
                  <a:cubicBezTo>
                    <a:pt x="1841" y="3274"/>
                    <a:pt x="1921" y="3268"/>
                    <a:pt x="2001" y="3257"/>
                  </a:cubicBezTo>
                  <a:cubicBezTo>
                    <a:pt x="2894" y="3114"/>
                    <a:pt x="3501" y="2280"/>
                    <a:pt x="3370" y="1387"/>
                  </a:cubicBezTo>
                  <a:cubicBezTo>
                    <a:pt x="3251" y="576"/>
                    <a:pt x="2552" y="0"/>
                    <a:pt x="1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"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20"/>
          <p:cNvSpPr/>
          <p:nvPr/>
        </p:nvSpPr>
        <p:spPr>
          <a:xfrm rot="10800000" flipH="1">
            <a:off x="-67" y="-19322"/>
            <a:ext cx="9168092" cy="3410225"/>
          </a:xfrm>
          <a:custGeom>
            <a:avLst/>
            <a:gdLst/>
            <a:ahLst/>
            <a:cxnLst/>
            <a:rect l="l" t="t" r="r" b="b"/>
            <a:pathLst>
              <a:path w="59068" h="17062" extrusionOk="0">
                <a:moveTo>
                  <a:pt x="59068" y="0"/>
                </a:moveTo>
                <a:cubicBezTo>
                  <a:pt x="57222" y="655"/>
                  <a:pt x="55365" y="1262"/>
                  <a:pt x="53448" y="1655"/>
                </a:cubicBezTo>
                <a:cubicBezTo>
                  <a:pt x="48864" y="2608"/>
                  <a:pt x="44185" y="2917"/>
                  <a:pt x="39517" y="3000"/>
                </a:cubicBezTo>
                <a:cubicBezTo>
                  <a:pt x="38211" y="3028"/>
                  <a:pt x="36904" y="3033"/>
                  <a:pt x="35596" y="3033"/>
                </a:cubicBezTo>
                <a:cubicBezTo>
                  <a:pt x="34870" y="3033"/>
                  <a:pt x="34143" y="3031"/>
                  <a:pt x="33416" y="3031"/>
                </a:cubicBezTo>
                <a:cubicBezTo>
                  <a:pt x="30873" y="3031"/>
                  <a:pt x="28330" y="3049"/>
                  <a:pt x="25790" y="3215"/>
                </a:cubicBezTo>
                <a:cubicBezTo>
                  <a:pt x="23492" y="3358"/>
                  <a:pt x="21206" y="3631"/>
                  <a:pt x="18967" y="4120"/>
                </a:cubicBezTo>
                <a:cubicBezTo>
                  <a:pt x="16717" y="4608"/>
                  <a:pt x="14479" y="5108"/>
                  <a:pt x="12216" y="5548"/>
                </a:cubicBezTo>
                <a:cubicBezTo>
                  <a:pt x="8783" y="6200"/>
                  <a:pt x="5279" y="6713"/>
                  <a:pt x="1773" y="6713"/>
                </a:cubicBezTo>
                <a:cubicBezTo>
                  <a:pt x="1182" y="6713"/>
                  <a:pt x="591" y="6698"/>
                  <a:pt x="1" y="6668"/>
                </a:cubicBezTo>
                <a:lnTo>
                  <a:pt x="1" y="17062"/>
                </a:lnTo>
                <a:lnTo>
                  <a:pt x="59068" y="17062"/>
                </a:lnTo>
                <a:lnTo>
                  <a:pt x="59068" y="0"/>
                </a:lnTo>
                <a:close/>
              </a:path>
            </a:pathLst>
          </a:custGeom>
          <a:solidFill>
            <a:srgbClr val="1F2E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2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581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44" name="Google Shape;944;p20"/>
          <p:cNvSpPr txBox="1">
            <a:spLocks noGrp="1"/>
          </p:cNvSpPr>
          <p:nvPr>
            <p:ph type="body" idx="1"/>
          </p:nvPr>
        </p:nvSpPr>
        <p:spPr>
          <a:xfrm>
            <a:off x="720000" y="1247775"/>
            <a:ext cx="6652200" cy="33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82000"/>
              </a:lnSpc>
              <a:spcBef>
                <a:spcPts val="0"/>
              </a:spcBef>
              <a:spcAft>
                <a:spcPts val="0"/>
              </a:spcAft>
              <a:buClr>
                <a:srgbClr val="3A3F58"/>
              </a:buClr>
              <a:buSzPts val="1200"/>
              <a:buFont typeface="Ubuntu"/>
              <a:buAutoNum type="arabicPeriod"/>
              <a:defRPr sz="12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3A3F58"/>
              </a:buClr>
              <a:buSzPts val="1400"/>
              <a:buFont typeface="Varela Round"/>
              <a:buAutoNum type="alphaLcPeriod"/>
              <a:defRPr sz="1200"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3A3F58"/>
              </a:buClr>
              <a:buSzPts val="1400"/>
              <a:buFont typeface="Varela Round"/>
              <a:buAutoNum type="romanLcPeriod"/>
              <a:defRPr sz="1200"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3A3F58"/>
              </a:buClr>
              <a:buSzPts val="1400"/>
              <a:buFont typeface="Varela Round"/>
              <a:buAutoNum type="arabicPeriod"/>
              <a:defRPr sz="1200"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3A3F58"/>
              </a:buClr>
              <a:buSzPts val="1400"/>
              <a:buFont typeface="Varela Round"/>
              <a:buAutoNum type="alphaLcPeriod"/>
              <a:defRPr sz="1200"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3A3F58"/>
              </a:buClr>
              <a:buSzPts val="1400"/>
              <a:buFont typeface="Varela Round"/>
              <a:buAutoNum type="romanLcPeriod"/>
              <a:defRPr sz="1200"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3A3F58"/>
              </a:buClr>
              <a:buSzPts val="1400"/>
              <a:buFont typeface="Varela Round"/>
              <a:buAutoNum type="arabicPeriod"/>
              <a:defRPr sz="12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003047"/>
              </a:buClr>
              <a:buSzPts val="1400"/>
              <a:buAutoNum type="alphaLcPeriod"/>
              <a:defRPr sz="1200"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966C5"/>
              </a:buClr>
              <a:buSzPts val="1400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945" name="Google Shape;945;p20"/>
          <p:cNvSpPr/>
          <p:nvPr/>
        </p:nvSpPr>
        <p:spPr>
          <a:xfrm rot="-10071026">
            <a:off x="7189874" y="476296"/>
            <a:ext cx="898127" cy="875547"/>
          </a:xfrm>
          <a:custGeom>
            <a:avLst/>
            <a:gdLst/>
            <a:ahLst/>
            <a:cxnLst/>
            <a:rect l="l" t="t" r="r" b="b"/>
            <a:pathLst>
              <a:path w="16348" h="15937" extrusionOk="0">
                <a:moveTo>
                  <a:pt x="1549" y="1"/>
                </a:moveTo>
                <a:cubicBezTo>
                  <a:pt x="1346" y="60"/>
                  <a:pt x="1156" y="132"/>
                  <a:pt x="977" y="215"/>
                </a:cubicBezTo>
                <a:cubicBezTo>
                  <a:pt x="894" y="251"/>
                  <a:pt x="798" y="298"/>
                  <a:pt x="727" y="346"/>
                </a:cubicBezTo>
                <a:cubicBezTo>
                  <a:pt x="417" y="525"/>
                  <a:pt x="167" y="739"/>
                  <a:pt x="1" y="1025"/>
                </a:cubicBezTo>
                <a:cubicBezTo>
                  <a:pt x="108" y="1191"/>
                  <a:pt x="334" y="1525"/>
                  <a:pt x="644" y="2001"/>
                </a:cubicBezTo>
                <a:cubicBezTo>
                  <a:pt x="715" y="2108"/>
                  <a:pt x="798" y="2227"/>
                  <a:pt x="882" y="2358"/>
                </a:cubicBezTo>
                <a:cubicBezTo>
                  <a:pt x="1072" y="2632"/>
                  <a:pt x="1275" y="2942"/>
                  <a:pt x="1501" y="3287"/>
                </a:cubicBezTo>
                <a:cubicBezTo>
                  <a:pt x="1584" y="3394"/>
                  <a:pt x="1656" y="3513"/>
                  <a:pt x="1739" y="3632"/>
                </a:cubicBezTo>
                <a:cubicBezTo>
                  <a:pt x="2037" y="4073"/>
                  <a:pt x="2358" y="4537"/>
                  <a:pt x="2703" y="5037"/>
                </a:cubicBezTo>
                <a:cubicBezTo>
                  <a:pt x="2787" y="5156"/>
                  <a:pt x="2870" y="5287"/>
                  <a:pt x="2953" y="5418"/>
                </a:cubicBezTo>
                <a:cubicBezTo>
                  <a:pt x="3239" y="5811"/>
                  <a:pt x="3525" y="6228"/>
                  <a:pt x="3823" y="6656"/>
                </a:cubicBezTo>
                <a:cubicBezTo>
                  <a:pt x="3906" y="6775"/>
                  <a:pt x="3989" y="6906"/>
                  <a:pt x="4085" y="7037"/>
                </a:cubicBezTo>
                <a:cubicBezTo>
                  <a:pt x="4323" y="7383"/>
                  <a:pt x="4573" y="7740"/>
                  <a:pt x="4835" y="8085"/>
                </a:cubicBezTo>
                <a:cubicBezTo>
                  <a:pt x="4930" y="8228"/>
                  <a:pt x="5025" y="8359"/>
                  <a:pt x="5120" y="8490"/>
                </a:cubicBezTo>
                <a:cubicBezTo>
                  <a:pt x="5287" y="8728"/>
                  <a:pt x="5466" y="8966"/>
                  <a:pt x="5632" y="9204"/>
                </a:cubicBezTo>
                <a:cubicBezTo>
                  <a:pt x="5740" y="9335"/>
                  <a:pt x="5835" y="9478"/>
                  <a:pt x="5930" y="9609"/>
                </a:cubicBezTo>
                <a:cubicBezTo>
                  <a:pt x="6144" y="9907"/>
                  <a:pt x="6359" y="10193"/>
                  <a:pt x="6573" y="10478"/>
                </a:cubicBezTo>
                <a:lnTo>
                  <a:pt x="6633" y="10562"/>
                </a:lnTo>
                <a:cubicBezTo>
                  <a:pt x="6728" y="10681"/>
                  <a:pt x="6811" y="10788"/>
                  <a:pt x="6894" y="10907"/>
                </a:cubicBezTo>
                <a:cubicBezTo>
                  <a:pt x="7216" y="11336"/>
                  <a:pt x="7549" y="11752"/>
                  <a:pt x="7859" y="12145"/>
                </a:cubicBezTo>
                <a:cubicBezTo>
                  <a:pt x="7954" y="12264"/>
                  <a:pt x="8037" y="12371"/>
                  <a:pt x="8133" y="12490"/>
                </a:cubicBezTo>
                <a:cubicBezTo>
                  <a:pt x="8287" y="12681"/>
                  <a:pt x="8442" y="12871"/>
                  <a:pt x="8597" y="13062"/>
                </a:cubicBezTo>
                <a:cubicBezTo>
                  <a:pt x="8692" y="13181"/>
                  <a:pt x="8799" y="13300"/>
                  <a:pt x="8895" y="13419"/>
                </a:cubicBezTo>
                <a:cubicBezTo>
                  <a:pt x="9109" y="13669"/>
                  <a:pt x="9311" y="13895"/>
                  <a:pt x="9514" y="14110"/>
                </a:cubicBezTo>
                <a:cubicBezTo>
                  <a:pt x="9597" y="14205"/>
                  <a:pt x="9692" y="14300"/>
                  <a:pt x="9776" y="14395"/>
                </a:cubicBezTo>
                <a:cubicBezTo>
                  <a:pt x="10038" y="14657"/>
                  <a:pt x="10276" y="14884"/>
                  <a:pt x="10490" y="15050"/>
                </a:cubicBezTo>
                <a:cubicBezTo>
                  <a:pt x="10538" y="15098"/>
                  <a:pt x="10597" y="15134"/>
                  <a:pt x="10645" y="15181"/>
                </a:cubicBezTo>
                <a:cubicBezTo>
                  <a:pt x="10693" y="15217"/>
                  <a:pt x="10740" y="15241"/>
                  <a:pt x="10788" y="15277"/>
                </a:cubicBezTo>
                <a:cubicBezTo>
                  <a:pt x="11074" y="15467"/>
                  <a:pt x="11371" y="15622"/>
                  <a:pt x="11669" y="15729"/>
                </a:cubicBezTo>
                <a:cubicBezTo>
                  <a:pt x="11776" y="15765"/>
                  <a:pt x="11883" y="15800"/>
                  <a:pt x="11990" y="15824"/>
                </a:cubicBezTo>
                <a:cubicBezTo>
                  <a:pt x="12264" y="15896"/>
                  <a:pt x="12538" y="15931"/>
                  <a:pt x="12800" y="15931"/>
                </a:cubicBezTo>
                <a:cubicBezTo>
                  <a:pt x="12832" y="15935"/>
                  <a:pt x="12865" y="15937"/>
                  <a:pt x="12898" y="15937"/>
                </a:cubicBezTo>
                <a:cubicBezTo>
                  <a:pt x="12965" y="15937"/>
                  <a:pt x="13034" y="15931"/>
                  <a:pt x="13098" y="15931"/>
                </a:cubicBezTo>
                <a:cubicBezTo>
                  <a:pt x="13431" y="15896"/>
                  <a:pt x="13752" y="15824"/>
                  <a:pt x="14062" y="15681"/>
                </a:cubicBezTo>
                <a:cubicBezTo>
                  <a:pt x="14157" y="15646"/>
                  <a:pt x="14253" y="15598"/>
                  <a:pt x="14348" y="15550"/>
                </a:cubicBezTo>
                <a:cubicBezTo>
                  <a:pt x="14467" y="15491"/>
                  <a:pt x="14574" y="15419"/>
                  <a:pt x="14693" y="15336"/>
                </a:cubicBezTo>
                <a:cubicBezTo>
                  <a:pt x="14860" y="15217"/>
                  <a:pt x="15015" y="15086"/>
                  <a:pt x="15169" y="14943"/>
                </a:cubicBezTo>
                <a:cubicBezTo>
                  <a:pt x="15241" y="14872"/>
                  <a:pt x="15312" y="14788"/>
                  <a:pt x="15384" y="14717"/>
                </a:cubicBezTo>
                <a:cubicBezTo>
                  <a:pt x="15562" y="14491"/>
                  <a:pt x="15729" y="14264"/>
                  <a:pt x="15860" y="14003"/>
                </a:cubicBezTo>
                <a:cubicBezTo>
                  <a:pt x="15907" y="13919"/>
                  <a:pt x="15955" y="13824"/>
                  <a:pt x="15991" y="13729"/>
                </a:cubicBezTo>
                <a:cubicBezTo>
                  <a:pt x="16122" y="13455"/>
                  <a:pt x="16205" y="13157"/>
                  <a:pt x="16265" y="12860"/>
                </a:cubicBezTo>
                <a:cubicBezTo>
                  <a:pt x="16288" y="12764"/>
                  <a:pt x="16300" y="12657"/>
                  <a:pt x="16312" y="12562"/>
                </a:cubicBezTo>
                <a:cubicBezTo>
                  <a:pt x="16348" y="12300"/>
                  <a:pt x="16348" y="12038"/>
                  <a:pt x="16336" y="11764"/>
                </a:cubicBezTo>
                <a:cubicBezTo>
                  <a:pt x="16324" y="11681"/>
                  <a:pt x="16312" y="11586"/>
                  <a:pt x="16300" y="11502"/>
                </a:cubicBezTo>
                <a:cubicBezTo>
                  <a:pt x="16277" y="11359"/>
                  <a:pt x="16253" y="11216"/>
                  <a:pt x="16205" y="11086"/>
                </a:cubicBezTo>
                <a:cubicBezTo>
                  <a:pt x="16146" y="10859"/>
                  <a:pt x="16074" y="10657"/>
                  <a:pt x="15991" y="10454"/>
                </a:cubicBezTo>
                <a:cubicBezTo>
                  <a:pt x="15955" y="10359"/>
                  <a:pt x="15919" y="10264"/>
                  <a:pt x="15872" y="10181"/>
                </a:cubicBezTo>
                <a:cubicBezTo>
                  <a:pt x="15765" y="9954"/>
                  <a:pt x="15657" y="9752"/>
                  <a:pt x="15538" y="9550"/>
                </a:cubicBezTo>
                <a:cubicBezTo>
                  <a:pt x="15455" y="9431"/>
                  <a:pt x="15384" y="9311"/>
                  <a:pt x="15300" y="9204"/>
                </a:cubicBezTo>
                <a:cubicBezTo>
                  <a:pt x="15157" y="8990"/>
                  <a:pt x="15003" y="8800"/>
                  <a:pt x="14848" y="8621"/>
                </a:cubicBezTo>
                <a:cubicBezTo>
                  <a:pt x="14729" y="8490"/>
                  <a:pt x="14610" y="8371"/>
                  <a:pt x="14491" y="8252"/>
                </a:cubicBezTo>
                <a:cubicBezTo>
                  <a:pt x="14324" y="8085"/>
                  <a:pt x="14157" y="7930"/>
                  <a:pt x="14002" y="7788"/>
                </a:cubicBezTo>
                <a:cubicBezTo>
                  <a:pt x="13907" y="7704"/>
                  <a:pt x="13812" y="7633"/>
                  <a:pt x="13729" y="7561"/>
                </a:cubicBezTo>
                <a:cubicBezTo>
                  <a:pt x="13562" y="7418"/>
                  <a:pt x="13395" y="7299"/>
                  <a:pt x="13252" y="7192"/>
                </a:cubicBezTo>
                <a:lnTo>
                  <a:pt x="13240" y="7180"/>
                </a:lnTo>
                <a:cubicBezTo>
                  <a:pt x="13133" y="7097"/>
                  <a:pt x="13038" y="7014"/>
                  <a:pt x="12955" y="6954"/>
                </a:cubicBezTo>
                <a:cubicBezTo>
                  <a:pt x="12931" y="6930"/>
                  <a:pt x="12895" y="6906"/>
                  <a:pt x="12883" y="6883"/>
                </a:cubicBezTo>
                <a:cubicBezTo>
                  <a:pt x="12609" y="7014"/>
                  <a:pt x="12383" y="7156"/>
                  <a:pt x="12193" y="7323"/>
                </a:cubicBezTo>
                <a:cubicBezTo>
                  <a:pt x="12109" y="7395"/>
                  <a:pt x="12038" y="7466"/>
                  <a:pt x="11978" y="7549"/>
                </a:cubicBezTo>
                <a:cubicBezTo>
                  <a:pt x="11800" y="7740"/>
                  <a:pt x="11669" y="7966"/>
                  <a:pt x="11562" y="8204"/>
                </a:cubicBezTo>
                <a:cubicBezTo>
                  <a:pt x="11693" y="8323"/>
                  <a:pt x="11847" y="8454"/>
                  <a:pt x="12038" y="8597"/>
                </a:cubicBezTo>
                <a:cubicBezTo>
                  <a:pt x="12062" y="8621"/>
                  <a:pt x="12097" y="8645"/>
                  <a:pt x="12121" y="8657"/>
                </a:cubicBezTo>
                <a:cubicBezTo>
                  <a:pt x="12181" y="8704"/>
                  <a:pt x="12240" y="8752"/>
                  <a:pt x="12300" y="8800"/>
                </a:cubicBezTo>
                <a:cubicBezTo>
                  <a:pt x="12407" y="8883"/>
                  <a:pt x="12514" y="8978"/>
                  <a:pt x="12633" y="9073"/>
                </a:cubicBezTo>
                <a:cubicBezTo>
                  <a:pt x="12717" y="9133"/>
                  <a:pt x="12800" y="9204"/>
                  <a:pt x="12883" y="9288"/>
                </a:cubicBezTo>
                <a:cubicBezTo>
                  <a:pt x="13062" y="9442"/>
                  <a:pt x="13252" y="9621"/>
                  <a:pt x="13431" y="9823"/>
                </a:cubicBezTo>
                <a:cubicBezTo>
                  <a:pt x="13502" y="9907"/>
                  <a:pt x="13574" y="9990"/>
                  <a:pt x="13645" y="10085"/>
                </a:cubicBezTo>
                <a:cubicBezTo>
                  <a:pt x="13764" y="10252"/>
                  <a:pt x="13883" y="10419"/>
                  <a:pt x="13991" y="10597"/>
                </a:cubicBezTo>
                <a:cubicBezTo>
                  <a:pt x="14038" y="10681"/>
                  <a:pt x="14086" y="10764"/>
                  <a:pt x="14133" y="10847"/>
                </a:cubicBezTo>
                <a:cubicBezTo>
                  <a:pt x="14169" y="10931"/>
                  <a:pt x="14205" y="11014"/>
                  <a:pt x="14241" y="11097"/>
                </a:cubicBezTo>
                <a:cubicBezTo>
                  <a:pt x="14276" y="11181"/>
                  <a:pt x="14312" y="11264"/>
                  <a:pt x="14336" y="11347"/>
                </a:cubicBezTo>
                <a:cubicBezTo>
                  <a:pt x="14348" y="11371"/>
                  <a:pt x="14360" y="11395"/>
                  <a:pt x="14360" y="11419"/>
                </a:cubicBezTo>
                <a:cubicBezTo>
                  <a:pt x="14383" y="11478"/>
                  <a:pt x="14395" y="11526"/>
                  <a:pt x="14419" y="11586"/>
                </a:cubicBezTo>
                <a:cubicBezTo>
                  <a:pt x="14419" y="11609"/>
                  <a:pt x="14431" y="11645"/>
                  <a:pt x="14431" y="11669"/>
                </a:cubicBezTo>
                <a:cubicBezTo>
                  <a:pt x="14455" y="11740"/>
                  <a:pt x="14467" y="11812"/>
                  <a:pt x="14467" y="11883"/>
                </a:cubicBezTo>
                <a:cubicBezTo>
                  <a:pt x="14479" y="11978"/>
                  <a:pt x="14479" y="12074"/>
                  <a:pt x="14479" y="12169"/>
                </a:cubicBezTo>
                <a:cubicBezTo>
                  <a:pt x="14479" y="12276"/>
                  <a:pt x="14467" y="12383"/>
                  <a:pt x="14443" y="12479"/>
                </a:cubicBezTo>
                <a:cubicBezTo>
                  <a:pt x="14431" y="12574"/>
                  <a:pt x="14407" y="12657"/>
                  <a:pt x="14383" y="12740"/>
                </a:cubicBezTo>
                <a:cubicBezTo>
                  <a:pt x="14336" y="12883"/>
                  <a:pt x="14276" y="13026"/>
                  <a:pt x="14205" y="13157"/>
                </a:cubicBezTo>
                <a:cubicBezTo>
                  <a:pt x="14157" y="13241"/>
                  <a:pt x="14110" y="13312"/>
                  <a:pt x="14062" y="13383"/>
                </a:cubicBezTo>
                <a:cubicBezTo>
                  <a:pt x="13979" y="13502"/>
                  <a:pt x="13883" y="13598"/>
                  <a:pt x="13788" y="13693"/>
                </a:cubicBezTo>
                <a:cubicBezTo>
                  <a:pt x="13729" y="13729"/>
                  <a:pt x="13681" y="13776"/>
                  <a:pt x="13621" y="13812"/>
                </a:cubicBezTo>
                <a:cubicBezTo>
                  <a:pt x="13610" y="13824"/>
                  <a:pt x="13586" y="13836"/>
                  <a:pt x="13562" y="13848"/>
                </a:cubicBezTo>
                <a:cubicBezTo>
                  <a:pt x="13419" y="13943"/>
                  <a:pt x="13252" y="14014"/>
                  <a:pt x="13086" y="14050"/>
                </a:cubicBezTo>
                <a:cubicBezTo>
                  <a:pt x="12990" y="14074"/>
                  <a:pt x="12895" y="14074"/>
                  <a:pt x="12800" y="14074"/>
                </a:cubicBezTo>
                <a:cubicBezTo>
                  <a:pt x="12693" y="14074"/>
                  <a:pt x="12586" y="14062"/>
                  <a:pt x="12490" y="14038"/>
                </a:cubicBezTo>
                <a:cubicBezTo>
                  <a:pt x="12395" y="14014"/>
                  <a:pt x="12312" y="13991"/>
                  <a:pt x="12217" y="13943"/>
                </a:cubicBezTo>
                <a:cubicBezTo>
                  <a:pt x="12062" y="13883"/>
                  <a:pt x="11895" y="13788"/>
                  <a:pt x="11728" y="13669"/>
                </a:cubicBezTo>
                <a:cubicBezTo>
                  <a:pt x="11633" y="13598"/>
                  <a:pt x="11526" y="13502"/>
                  <a:pt x="11407" y="13407"/>
                </a:cubicBezTo>
                <a:cubicBezTo>
                  <a:pt x="11216" y="13229"/>
                  <a:pt x="11002" y="13002"/>
                  <a:pt x="10764" y="12740"/>
                </a:cubicBezTo>
                <a:cubicBezTo>
                  <a:pt x="10669" y="12645"/>
                  <a:pt x="10585" y="12538"/>
                  <a:pt x="10490" y="12431"/>
                </a:cubicBezTo>
                <a:cubicBezTo>
                  <a:pt x="10323" y="12240"/>
                  <a:pt x="10145" y="12026"/>
                  <a:pt x="9954" y="11812"/>
                </a:cubicBezTo>
                <a:cubicBezTo>
                  <a:pt x="9883" y="11717"/>
                  <a:pt x="9800" y="11621"/>
                  <a:pt x="9728" y="11514"/>
                </a:cubicBezTo>
                <a:cubicBezTo>
                  <a:pt x="9514" y="11252"/>
                  <a:pt x="9288" y="10966"/>
                  <a:pt x="9061" y="10669"/>
                </a:cubicBezTo>
                <a:cubicBezTo>
                  <a:pt x="8978" y="10574"/>
                  <a:pt x="8895" y="10466"/>
                  <a:pt x="8811" y="10359"/>
                </a:cubicBezTo>
                <a:cubicBezTo>
                  <a:pt x="8609" y="10085"/>
                  <a:pt x="8395" y="9812"/>
                  <a:pt x="8180" y="9526"/>
                </a:cubicBezTo>
                <a:cubicBezTo>
                  <a:pt x="8097" y="9407"/>
                  <a:pt x="8014" y="9288"/>
                  <a:pt x="7918" y="9169"/>
                </a:cubicBezTo>
                <a:cubicBezTo>
                  <a:pt x="7609" y="8752"/>
                  <a:pt x="7299" y="8323"/>
                  <a:pt x="6978" y="7883"/>
                </a:cubicBezTo>
                <a:lnTo>
                  <a:pt x="6692" y="7490"/>
                </a:lnTo>
                <a:cubicBezTo>
                  <a:pt x="6502" y="7228"/>
                  <a:pt x="6311" y="6954"/>
                  <a:pt x="6109" y="6680"/>
                </a:cubicBezTo>
                <a:lnTo>
                  <a:pt x="5835" y="6275"/>
                </a:lnTo>
                <a:cubicBezTo>
                  <a:pt x="5656" y="6037"/>
                  <a:pt x="5490" y="5799"/>
                  <a:pt x="5323" y="5549"/>
                </a:cubicBezTo>
                <a:cubicBezTo>
                  <a:pt x="5251" y="5454"/>
                  <a:pt x="5180" y="5347"/>
                  <a:pt x="5109" y="5240"/>
                </a:cubicBezTo>
                <a:cubicBezTo>
                  <a:pt x="4823" y="4835"/>
                  <a:pt x="4537" y="4430"/>
                  <a:pt x="4263" y="4025"/>
                </a:cubicBezTo>
                <a:cubicBezTo>
                  <a:pt x="4168" y="3882"/>
                  <a:pt x="4061" y="3739"/>
                  <a:pt x="3966" y="3597"/>
                </a:cubicBezTo>
                <a:cubicBezTo>
                  <a:pt x="3692" y="3204"/>
                  <a:pt x="3430" y="2811"/>
                  <a:pt x="3192" y="2454"/>
                </a:cubicBezTo>
                <a:cubicBezTo>
                  <a:pt x="3073" y="2275"/>
                  <a:pt x="2953" y="2108"/>
                  <a:pt x="2846" y="1942"/>
                </a:cubicBezTo>
                <a:cubicBezTo>
                  <a:pt x="2537" y="1489"/>
                  <a:pt x="2263" y="1072"/>
                  <a:pt x="2013" y="703"/>
                </a:cubicBezTo>
                <a:cubicBezTo>
                  <a:pt x="1894" y="525"/>
                  <a:pt x="1799" y="370"/>
                  <a:pt x="1691" y="215"/>
                </a:cubicBezTo>
                <a:cubicBezTo>
                  <a:pt x="1644" y="144"/>
                  <a:pt x="1596" y="72"/>
                  <a:pt x="154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20"/>
          <p:cNvSpPr/>
          <p:nvPr/>
        </p:nvSpPr>
        <p:spPr>
          <a:xfrm rot="-10071026">
            <a:off x="7779041" y="919919"/>
            <a:ext cx="27524" cy="177944"/>
          </a:xfrm>
          <a:custGeom>
            <a:avLst/>
            <a:gdLst/>
            <a:ahLst/>
            <a:cxnLst/>
            <a:rect l="l" t="t" r="r" b="b"/>
            <a:pathLst>
              <a:path w="501" h="3239" extrusionOk="0">
                <a:moveTo>
                  <a:pt x="287" y="0"/>
                </a:moveTo>
                <a:cubicBezTo>
                  <a:pt x="251" y="441"/>
                  <a:pt x="144" y="882"/>
                  <a:pt x="96" y="1274"/>
                </a:cubicBezTo>
                <a:cubicBezTo>
                  <a:pt x="36" y="1798"/>
                  <a:pt x="1" y="2322"/>
                  <a:pt x="13" y="2834"/>
                </a:cubicBezTo>
                <a:cubicBezTo>
                  <a:pt x="108" y="2977"/>
                  <a:pt x="203" y="3108"/>
                  <a:pt x="298" y="3239"/>
                </a:cubicBezTo>
                <a:cubicBezTo>
                  <a:pt x="239" y="2477"/>
                  <a:pt x="310" y="1727"/>
                  <a:pt x="406" y="965"/>
                </a:cubicBezTo>
                <a:cubicBezTo>
                  <a:pt x="429" y="762"/>
                  <a:pt x="477" y="536"/>
                  <a:pt x="501" y="310"/>
                </a:cubicBezTo>
                <a:cubicBezTo>
                  <a:pt x="429" y="203"/>
                  <a:pt x="358" y="96"/>
                  <a:pt x="2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20"/>
          <p:cNvSpPr/>
          <p:nvPr/>
        </p:nvSpPr>
        <p:spPr>
          <a:xfrm rot="-10071026">
            <a:off x="7817342" y="1009615"/>
            <a:ext cx="24942" cy="189097"/>
          </a:xfrm>
          <a:custGeom>
            <a:avLst/>
            <a:gdLst/>
            <a:ahLst/>
            <a:cxnLst/>
            <a:rect l="l" t="t" r="r" b="b"/>
            <a:pathLst>
              <a:path w="454" h="3442" extrusionOk="0">
                <a:moveTo>
                  <a:pt x="144" y="1"/>
                </a:moveTo>
                <a:cubicBezTo>
                  <a:pt x="203" y="572"/>
                  <a:pt x="179" y="1144"/>
                  <a:pt x="108" y="1739"/>
                </a:cubicBezTo>
                <a:cubicBezTo>
                  <a:pt x="60" y="2179"/>
                  <a:pt x="13" y="2620"/>
                  <a:pt x="1" y="3060"/>
                </a:cubicBezTo>
                <a:cubicBezTo>
                  <a:pt x="84" y="3191"/>
                  <a:pt x="167" y="3310"/>
                  <a:pt x="263" y="3441"/>
                </a:cubicBezTo>
                <a:cubicBezTo>
                  <a:pt x="227" y="2751"/>
                  <a:pt x="358" y="2048"/>
                  <a:pt x="417" y="1358"/>
                </a:cubicBezTo>
                <a:cubicBezTo>
                  <a:pt x="453" y="1048"/>
                  <a:pt x="453" y="739"/>
                  <a:pt x="441" y="441"/>
                </a:cubicBezTo>
                <a:cubicBezTo>
                  <a:pt x="346" y="286"/>
                  <a:pt x="239" y="143"/>
                  <a:pt x="1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20"/>
          <p:cNvSpPr/>
          <p:nvPr/>
        </p:nvSpPr>
        <p:spPr>
          <a:xfrm rot="-10071026">
            <a:off x="7855311" y="1109146"/>
            <a:ext cx="28183" cy="191074"/>
          </a:xfrm>
          <a:custGeom>
            <a:avLst/>
            <a:gdLst/>
            <a:ahLst/>
            <a:cxnLst/>
            <a:rect l="l" t="t" r="r" b="b"/>
            <a:pathLst>
              <a:path w="513" h="3478" extrusionOk="0">
                <a:moveTo>
                  <a:pt x="143" y="1"/>
                </a:moveTo>
                <a:cubicBezTo>
                  <a:pt x="155" y="48"/>
                  <a:pt x="167" y="96"/>
                  <a:pt x="179" y="143"/>
                </a:cubicBezTo>
                <a:cubicBezTo>
                  <a:pt x="274" y="643"/>
                  <a:pt x="227" y="1167"/>
                  <a:pt x="155" y="1667"/>
                </a:cubicBezTo>
                <a:cubicBezTo>
                  <a:pt x="96" y="2144"/>
                  <a:pt x="12" y="2620"/>
                  <a:pt x="0" y="3096"/>
                </a:cubicBezTo>
                <a:cubicBezTo>
                  <a:pt x="84" y="3227"/>
                  <a:pt x="167" y="3346"/>
                  <a:pt x="250" y="3477"/>
                </a:cubicBezTo>
                <a:cubicBezTo>
                  <a:pt x="227" y="2799"/>
                  <a:pt x="381" y="2108"/>
                  <a:pt x="453" y="1429"/>
                </a:cubicBezTo>
                <a:cubicBezTo>
                  <a:pt x="489" y="1132"/>
                  <a:pt x="512" y="822"/>
                  <a:pt x="489" y="513"/>
                </a:cubicBezTo>
                <a:cubicBezTo>
                  <a:pt x="370" y="334"/>
                  <a:pt x="250" y="167"/>
                  <a:pt x="1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20"/>
          <p:cNvSpPr/>
          <p:nvPr/>
        </p:nvSpPr>
        <p:spPr>
          <a:xfrm rot="-10071026">
            <a:off x="7898386" y="1218887"/>
            <a:ext cx="29502" cy="187119"/>
          </a:xfrm>
          <a:custGeom>
            <a:avLst/>
            <a:gdLst/>
            <a:ahLst/>
            <a:cxnLst/>
            <a:rect l="l" t="t" r="r" b="b"/>
            <a:pathLst>
              <a:path w="537" h="3406" extrusionOk="0">
                <a:moveTo>
                  <a:pt x="203" y="0"/>
                </a:moveTo>
                <a:cubicBezTo>
                  <a:pt x="299" y="631"/>
                  <a:pt x="263" y="1286"/>
                  <a:pt x="180" y="1929"/>
                </a:cubicBezTo>
                <a:cubicBezTo>
                  <a:pt x="132" y="2298"/>
                  <a:pt x="49" y="2679"/>
                  <a:pt x="1" y="3060"/>
                </a:cubicBezTo>
                <a:cubicBezTo>
                  <a:pt x="84" y="3167"/>
                  <a:pt x="156" y="3286"/>
                  <a:pt x="239" y="3405"/>
                </a:cubicBezTo>
                <a:cubicBezTo>
                  <a:pt x="251" y="3215"/>
                  <a:pt x="287" y="3012"/>
                  <a:pt x="322" y="2822"/>
                </a:cubicBezTo>
                <a:cubicBezTo>
                  <a:pt x="382" y="2393"/>
                  <a:pt x="453" y="1965"/>
                  <a:pt x="489" y="1536"/>
                </a:cubicBezTo>
                <a:cubicBezTo>
                  <a:pt x="525" y="1179"/>
                  <a:pt x="537" y="822"/>
                  <a:pt x="513" y="476"/>
                </a:cubicBezTo>
                <a:cubicBezTo>
                  <a:pt x="406" y="310"/>
                  <a:pt x="299" y="143"/>
                  <a:pt x="2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20"/>
          <p:cNvSpPr/>
          <p:nvPr/>
        </p:nvSpPr>
        <p:spPr>
          <a:xfrm rot="-10071026">
            <a:off x="7946705" y="1299030"/>
            <a:ext cx="19668" cy="117787"/>
          </a:xfrm>
          <a:custGeom>
            <a:avLst/>
            <a:gdLst/>
            <a:ahLst/>
            <a:cxnLst/>
            <a:rect l="l" t="t" r="r" b="b"/>
            <a:pathLst>
              <a:path w="358" h="2144" extrusionOk="0">
                <a:moveTo>
                  <a:pt x="334" y="0"/>
                </a:moveTo>
                <a:cubicBezTo>
                  <a:pt x="251" y="36"/>
                  <a:pt x="167" y="83"/>
                  <a:pt x="84" y="131"/>
                </a:cubicBezTo>
                <a:cubicBezTo>
                  <a:pt x="96" y="500"/>
                  <a:pt x="72" y="857"/>
                  <a:pt x="48" y="1226"/>
                </a:cubicBezTo>
                <a:cubicBezTo>
                  <a:pt x="36" y="1405"/>
                  <a:pt x="13" y="1596"/>
                  <a:pt x="1" y="1786"/>
                </a:cubicBezTo>
                <a:cubicBezTo>
                  <a:pt x="72" y="1893"/>
                  <a:pt x="155" y="2012"/>
                  <a:pt x="239" y="2143"/>
                </a:cubicBezTo>
                <a:cubicBezTo>
                  <a:pt x="239" y="1703"/>
                  <a:pt x="310" y="1250"/>
                  <a:pt x="334" y="857"/>
                </a:cubicBezTo>
                <a:cubicBezTo>
                  <a:pt x="358" y="572"/>
                  <a:pt x="358" y="286"/>
                  <a:pt x="33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20"/>
          <p:cNvSpPr/>
          <p:nvPr/>
        </p:nvSpPr>
        <p:spPr>
          <a:xfrm rot="-10071026">
            <a:off x="7748576" y="850479"/>
            <a:ext cx="27524" cy="183218"/>
          </a:xfrm>
          <a:custGeom>
            <a:avLst/>
            <a:gdLst/>
            <a:ahLst/>
            <a:cxnLst/>
            <a:rect l="l" t="t" r="r" b="b"/>
            <a:pathLst>
              <a:path w="501" h="3335" extrusionOk="0">
                <a:moveTo>
                  <a:pt x="215" y="0"/>
                </a:moveTo>
                <a:cubicBezTo>
                  <a:pt x="239" y="489"/>
                  <a:pt x="203" y="977"/>
                  <a:pt x="131" y="1477"/>
                </a:cubicBezTo>
                <a:cubicBezTo>
                  <a:pt x="72" y="1953"/>
                  <a:pt x="0" y="2453"/>
                  <a:pt x="12" y="2929"/>
                </a:cubicBezTo>
                <a:cubicBezTo>
                  <a:pt x="120" y="3060"/>
                  <a:pt x="215" y="3203"/>
                  <a:pt x="310" y="3334"/>
                </a:cubicBezTo>
                <a:cubicBezTo>
                  <a:pt x="215" y="2608"/>
                  <a:pt x="358" y="1846"/>
                  <a:pt x="441" y="1120"/>
                </a:cubicBezTo>
                <a:cubicBezTo>
                  <a:pt x="477" y="881"/>
                  <a:pt x="489" y="643"/>
                  <a:pt x="501" y="405"/>
                </a:cubicBezTo>
                <a:lnTo>
                  <a:pt x="2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20"/>
          <p:cNvSpPr/>
          <p:nvPr/>
        </p:nvSpPr>
        <p:spPr>
          <a:xfrm rot="-10071026">
            <a:off x="7717151" y="770031"/>
            <a:ext cx="19668" cy="187778"/>
          </a:xfrm>
          <a:custGeom>
            <a:avLst/>
            <a:gdLst/>
            <a:ahLst/>
            <a:cxnLst/>
            <a:rect l="l" t="t" r="r" b="b"/>
            <a:pathLst>
              <a:path w="358" h="3418" extrusionOk="0">
                <a:moveTo>
                  <a:pt x="84" y="1"/>
                </a:moveTo>
                <a:lnTo>
                  <a:pt x="84" y="1"/>
                </a:lnTo>
                <a:cubicBezTo>
                  <a:pt x="108" y="477"/>
                  <a:pt x="96" y="953"/>
                  <a:pt x="72" y="1430"/>
                </a:cubicBezTo>
                <a:cubicBezTo>
                  <a:pt x="36" y="1965"/>
                  <a:pt x="1" y="2501"/>
                  <a:pt x="13" y="3037"/>
                </a:cubicBezTo>
                <a:lnTo>
                  <a:pt x="13" y="3073"/>
                </a:lnTo>
                <a:cubicBezTo>
                  <a:pt x="108" y="3192"/>
                  <a:pt x="191" y="3299"/>
                  <a:pt x="274" y="3418"/>
                </a:cubicBezTo>
                <a:cubicBezTo>
                  <a:pt x="263" y="3096"/>
                  <a:pt x="274" y="2775"/>
                  <a:pt x="286" y="2513"/>
                </a:cubicBezTo>
                <a:cubicBezTo>
                  <a:pt x="298" y="1965"/>
                  <a:pt x="334" y="1430"/>
                  <a:pt x="358" y="882"/>
                </a:cubicBezTo>
                <a:cubicBezTo>
                  <a:pt x="358" y="715"/>
                  <a:pt x="358" y="560"/>
                  <a:pt x="358" y="394"/>
                </a:cubicBezTo>
                <a:cubicBezTo>
                  <a:pt x="263" y="263"/>
                  <a:pt x="179" y="132"/>
                  <a:pt x="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20"/>
          <p:cNvSpPr/>
          <p:nvPr/>
        </p:nvSpPr>
        <p:spPr>
          <a:xfrm rot="-10071026">
            <a:off x="7670112" y="670832"/>
            <a:ext cx="19723" cy="182559"/>
          </a:xfrm>
          <a:custGeom>
            <a:avLst/>
            <a:gdLst/>
            <a:ahLst/>
            <a:cxnLst/>
            <a:rect l="l" t="t" r="r" b="b"/>
            <a:pathLst>
              <a:path w="359" h="3323" extrusionOk="0">
                <a:moveTo>
                  <a:pt x="84" y="1"/>
                </a:moveTo>
                <a:lnTo>
                  <a:pt x="84" y="1"/>
                </a:lnTo>
                <a:cubicBezTo>
                  <a:pt x="144" y="977"/>
                  <a:pt x="1" y="2001"/>
                  <a:pt x="13" y="2977"/>
                </a:cubicBezTo>
                <a:cubicBezTo>
                  <a:pt x="108" y="3096"/>
                  <a:pt x="191" y="3203"/>
                  <a:pt x="287" y="3322"/>
                </a:cubicBezTo>
                <a:cubicBezTo>
                  <a:pt x="227" y="2346"/>
                  <a:pt x="358" y="1334"/>
                  <a:pt x="346" y="358"/>
                </a:cubicBezTo>
                <a:cubicBezTo>
                  <a:pt x="251" y="239"/>
                  <a:pt x="168" y="120"/>
                  <a:pt x="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20"/>
          <p:cNvSpPr/>
          <p:nvPr/>
        </p:nvSpPr>
        <p:spPr>
          <a:xfrm rot="-10071026">
            <a:off x="7636259" y="611939"/>
            <a:ext cx="26865" cy="168165"/>
          </a:xfrm>
          <a:custGeom>
            <a:avLst/>
            <a:gdLst/>
            <a:ahLst/>
            <a:cxnLst/>
            <a:rect l="l" t="t" r="r" b="b"/>
            <a:pathLst>
              <a:path w="489" h="3061" extrusionOk="0">
                <a:moveTo>
                  <a:pt x="250" y="0"/>
                </a:moveTo>
                <a:cubicBezTo>
                  <a:pt x="226" y="381"/>
                  <a:pt x="179" y="762"/>
                  <a:pt x="131" y="1131"/>
                </a:cubicBezTo>
                <a:cubicBezTo>
                  <a:pt x="60" y="1655"/>
                  <a:pt x="0" y="2179"/>
                  <a:pt x="24" y="2703"/>
                </a:cubicBezTo>
                <a:cubicBezTo>
                  <a:pt x="119" y="2822"/>
                  <a:pt x="226" y="2941"/>
                  <a:pt x="322" y="3060"/>
                </a:cubicBezTo>
                <a:cubicBezTo>
                  <a:pt x="191" y="2179"/>
                  <a:pt x="405" y="1227"/>
                  <a:pt x="488" y="322"/>
                </a:cubicBezTo>
                <a:cubicBezTo>
                  <a:pt x="405" y="215"/>
                  <a:pt x="322" y="107"/>
                  <a:pt x="2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20"/>
          <p:cNvSpPr/>
          <p:nvPr/>
        </p:nvSpPr>
        <p:spPr>
          <a:xfrm rot="-10071026">
            <a:off x="7386114" y="436334"/>
            <a:ext cx="85099" cy="89659"/>
          </a:xfrm>
          <a:custGeom>
            <a:avLst/>
            <a:gdLst/>
            <a:ahLst/>
            <a:cxnLst/>
            <a:rect l="l" t="t" r="r" b="b"/>
            <a:pathLst>
              <a:path w="1549" h="1632" extrusionOk="0">
                <a:moveTo>
                  <a:pt x="287" y="0"/>
                </a:moveTo>
                <a:cubicBezTo>
                  <a:pt x="203" y="24"/>
                  <a:pt x="108" y="24"/>
                  <a:pt x="1" y="24"/>
                </a:cubicBezTo>
                <a:cubicBezTo>
                  <a:pt x="96" y="203"/>
                  <a:pt x="203" y="369"/>
                  <a:pt x="299" y="548"/>
                </a:cubicBezTo>
                <a:cubicBezTo>
                  <a:pt x="561" y="965"/>
                  <a:pt x="870" y="1357"/>
                  <a:pt x="1275" y="1631"/>
                </a:cubicBezTo>
                <a:cubicBezTo>
                  <a:pt x="1370" y="1596"/>
                  <a:pt x="1454" y="1548"/>
                  <a:pt x="1549" y="1500"/>
                </a:cubicBezTo>
                <a:cubicBezTo>
                  <a:pt x="989" y="1155"/>
                  <a:pt x="620" y="572"/>
                  <a:pt x="2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20"/>
          <p:cNvSpPr/>
          <p:nvPr/>
        </p:nvSpPr>
        <p:spPr>
          <a:xfrm rot="-10071026">
            <a:off x="7454564" y="432563"/>
            <a:ext cx="47796" cy="109931"/>
          </a:xfrm>
          <a:custGeom>
            <a:avLst/>
            <a:gdLst/>
            <a:ahLst/>
            <a:cxnLst/>
            <a:rect l="l" t="t" r="r" b="b"/>
            <a:pathLst>
              <a:path w="870" h="2001" extrusionOk="0">
                <a:moveTo>
                  <a:pt x="0" y="0"/>
                </a:moveTo>
                <a:cubicBezTo>
                  <a:pt x="167" y="679"/>
                  <a:pt x="250" y="1405"/>
                  <a:pt x="572" y="2000"/>
                </a:cubicBezTo>
                <a:cubicBezTo>
                  <a:pt x="679" y="2000"/>
                  <a:pt x="774" y="1988"/>
                  <a:pt x="870" y="1988"/>
                </a:cubicBezTo>
                <a:cubicBezTo>
                  <a:pt x="512" y="1441"/>
                  <a:pt x="405" y="762"/>
                  <a:pt x="262" y="95"/>
                </a:cubicBezTo>
                <a:cubicBezTo>
                  <a:pt x="179" y="71"/>
                  <a:pt x="84" y="48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20"/>
          <p:cNvSpPr/>
          <p:nvPr/>
        </p:nvSpPr>
        <p:spPr>
          <a:xfrm rot="-10071026">
            <a:off x="7510416" y="449781"/>
            <a:ext cx="31479" cy="132840"/>
          </a:xfrm>
          <a:custGeom>
            <a:avLst/>
            <a:gdLst/>
            <a:ahLst/>
            <a:cxnLst/>
            <a:rect l="l" t="t" r="r" b="b"/>
            <a:pathLst>
              <a:path w="573" h="2418" extrusionOk="0">
                <a:moveTo>
                  <a:pt x="1" y="0"/>
                </a:moveTo>
                <a:lnTo>
                  <a:pt x="1" y="0"/>
                </a:lnTo>
                <a:cubicBezTo>
                  <a:pt x="168" y="738"/>
                  <a:pt x="60" y="1596"/>
                  <a:pt x="251" y="2322"/>
                </a:cubicBezTo>
                <a:cubicBezTo>
                  <a:pt x="358" y="2358"/>
                  <a:pt x="465" y="2393"/>
                  <a:pt x="572" y="2417"/>
                </a:cubicBezTo>
                <a:cubicBezTo>
                  <a:pt x="418" y="2000"/>
                  <a:pt x="394" y="1536"/>
                  <a:pt x="370" y="1084"/>
                </a:cubicBezTo>
                <a:cubicBezTo>
                  <a:pt x="370" y="810"/>
                  <a:pt x="358" y="536"/>
                  <a:pt x="310" y="262"/>
                </a:cubicBezTo>
                <a:cubicBezTo>
                  <a:pt x="215" y="191"/>
                  <a:pt x="120" y="107"/>
                  <a:pt x="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20"/>
          <p:cNvSpPr/>
          <p:nvPr/>
        </p:nvSpPr>
        <p:spPr>
          <a:xfrm rot="-10071026">
            <a:off x="7566315" y="491895"/>
            <a:ext cx="22305" cy="156409"/>
          </a:xfrm>
          <a:custGeom>
            <a:avLst/>
            <a:gdLst/>
            <a:ahLst/>
            <a:cxnLst/>
            <a:rect l="l" t="t" r="r" b="b"/>
            <a:pathLst>
              <a:path w="406" h="2847" extrusionOk="0">
                <a:moveTo>
                  <a:pt x="108" y="1"/>
                </a:moveTo>
                <a:cubicBezTo>
                  <a:pt x="191" y="858"/>
                  <a:pt x="1" y="1775"/>
                  <a:pt x="108" y="2620"/>
                </a:cubicBezTo>
                <a:cubicBezTo>
                  <a:pt x="156" y="2668"/>
                  <a:pt x="215" y="2716"/>
                  <a:pt x="263" y="2751"/>
                </a:cubicBezTo>
                <a:cubicBezTo>
                  <a:pt x="311" y="2787"/>
                  <a:pt x="358" y="2823"/>
                  <a:pt x="406" y="2847"/>
                </a:cubicBezTo>
                <a:cubicBezTo>
                  <a:pt x="275" y="2251"/>
                  <a:pt x="334" y="1596"/>
                  <a:pt x="370" y="977"/>
                </a:cubicBezTo>
                <a:cubicBezTo>
                  <a:pt x="382" y="751"/>
                  <a:pt x="394" y="537"/>
                  <a:pt x="382" y="310"/>
                </a:cubicBezTo>
                <a:cubicBezTo>
                  <a:pt x="299" y="215"/>
                  <a:pt x="203" y="108"/>
                  <a:pt x="10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20"/>
          <p:cNvSpPr/>
          <p:nvPr/>
        </p:nvSpPr>
        <p:spPr>
          <a:xfrm rot="-10071026">
            <a:off x="7599992" y="548962"/>
            <a:ext cx="24942" cy="158331"/>
          </a:xfrm>
          <a:custGeom>
            <a:avLst/>
            <a:gdLst/>
            <a:ahLst/>
            <a:cxnLst/>
            <a:rect l="l" t="t" r="r" b="b"/>
            <a:pathLst>
              <a:path w="454" h="2882" extrusionOk="0">
                <a:moveTo>
                  <a:pt x="215" y="0"/>
                </a:moveTo>
                <a:cubicBezTo>
                  <a:pt x="191" y="857"/>
                  <a:pt x="1" y="1738"/>
                  <a:pt x="1" y="2596"/>
                </a:cubicBezTo>
                <a:cubicBezTo>
                  <a:pt x="84" y="2691"/>
                  <a:pt x="179" y="2786"/>
                  <a:pt x="263" y="2881"/>
                </a:cubicBezTo>
                <a:cubicBezTo>
                  <a:pt x="227" y="2024"/>
                  <a:pt x="394" y="1155"/>
                  <a:pt x="453" y="298"/>
                </a:cubicBezTo>
                <a:cubicBezTo>
                  <a:pt x="382" y="203"/>
                  <a:pt x="298" y="107"/>
                  <a:pt x="21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20"/>
          <p:cNvSpPr/>
          <p:nvPr/>
        </p:nvSpPr>
        <p:spPr>
          <a:xfrm rot="-10071026">
            <a:off x="7323974" y="465741"/>
            <a:ext cx="99493" cy="68782"/>
          </a:xfrm>
          <a:custGeom>
            <a:avLst/>
            <a:gdLst/>
            <a:ahLst/>
            <a:cxnLst/>
            <a:rect l="l" t="t" r="r" b="b"/>
            <a:pathLst>
              <a:path w="1811" h="1252" extrusionOk="0">
                <a:moveTo>
                  <a:pt x="215" y="1"/>
                </a:moveTo>
                <a:cubicBezTo>
                  <a:pt x="168" y="37"/>
                  <a:pt x="108" y="84"/>
                  <a:pt x="60" y="120"/>
                </a:cubicBezTo>
                <a:cubicBezTo>
                  <a:pt x="37" y="132"/>
                  <a:pt x="13" y="144"/>
                  <a:pt x="1" y="156"/>
                </a:cubicBezTo>
                <a:cubicBezTo>
                  <a:pt x="179" y="382"/>
                  <a:pt x="358" y="608"/>
                  <a:pt x="584" y="799"/>
                </a:cubicBezTo>
                <a:cubicBezTo>
                  <a:pt x="882" y="1025"/>
                  <a:pt x="1227" y="1168"/>
                  <a:pt x="1596" y="1251"/>
                </a:cubicBezTo>
                <a:cubicBezTo>
                  <a:pt x="1668" y="1180"/>
                  <a:pt x="1739" y="1096"/>
                  <a:pt x="1811" y="1025"/>
                </a:cubicBezTo>
                <a:cubicBezTo>
                  <a:pt x="1227" y="918"/>
                  <a:pt x="727" y="632"/>
                  <a:pt x="322" y="132"/>
                </a:cubicBezTo>
                <a:cubicBezTo>
                  <a:pt x="287" y="84"/>
                  <a:pt x="251" y="37"/>
                  <a:pt x="215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20"/>
          <p:cNvSpPr/>
          <p:nvPr/>
        </p:nvSpPr>
        <p:spPr>
          <a:xfrm rot="-10071026">
            <a:off x="7282283" y="508550"/>
            <a:ext cx="106635" cy="48071"/>
          </a:xfrm>
          <a:custGeom>
            <a:avLst/>
            <a:gdLst/>
            <a:ahLst/>
            <a:cxnLst/>
            <a:rect l="l" t="t" r="r" b="b"/>
            <a:pathLst>
              <a:path w="1941" h="875" extrusionOk="0">
                <a:moveTo>
                  <a:pt x="143" y="0"/>
                </a:moveTo>
                <a:cubicBezTo>
                  <a:pt x="107" y="84"/>
                  <a:pt x="60" y="155"/>
                  <a:pt x="0" y="226"/>
                </a:cubicBezTo>
                <a:cubicBezTo>
                  <a:pt x="226" y="357"/>
                  <a:pt x="452" y="500"/>
                  <a:pt x="679" y="631"/>
                </a:cubicBezTo>
                <a:cubicBezTo>
                  <a:pt x="973" y="806"/>
                  <a:pt x="1260" y="874"/>
                  <a:pt x="1546" y="874"/>
                </a:cubicBezTo>
                <a:cubicBezTo>
                  <a:pt x="1630" y="874"/>
                  <a:pt x="1714" y="868"/>
                  <a:pt x="1798" y="857"/>
                </a:cubicBezTo>
                <a:cubicBezTo>
                  <a:pt x="1845" y="762"/>
                  <a:pt x="1893" y="667"/>
                  <a:pt x="1941" y="572"/>
                </a:cubicBezTo>
                <a:lnTo>
                  <a:pt x="1941" y="572"/>
                </a:lnTo>
                <a:cubicBezTo>
                  <a:pt x="1806" y="603"/>
                  <a:pt x="1666" y="630"/>
                  <a:pt x="1527" y="630"/>
                </a:cubicBezTo>
                <a:cubicBezTo>
                  <a:pt x="1458" y="630"/>
                  <a:pt x="1389" y="623"/>
                  <a:pt x="1322" y="607"/>
                </a:cubicBezTo>
                <a:cubicBezTo>
                  <a:pt x="941" y="536"/>
                  <a:pt x="631" y="286"/>
                  <a:pt x="298" y="95"/>
                </a:cubicBezTo>
                <a:cubicBezTo>
                  <a:pt x="250" y="60"/>
                  <a:pt x="202" y="36"/>
                  <a:pt x="1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20"/>
          <p:cNvSpPr/>
          <p:nvPr/>
        </p:nvSpPr>
        <p:spPr>
          <a:xfrm rot="-10071026">
            <a:off x="7254913" y="562860"/>
            <a:ext cx="106030" cy="25546"/>
          </a:xfrm>
          <a:custGeom>
            <a:avLst/>
            <a:gdLst/>
            <a:ahLst/>
            <a:cxnLst/>
            <a:rect l="l" t="t" r="r" b="b"/>
            <a:pathLst>
              <a:path w="1930" h="465" extrusionOk="0">
                <a:moveTo>
                  <a:pt x="60" y="0"/>
                </a:moveTo>
                <a:cubicBezTo>
                  <a:pt x="36" y="84"/>
                  <a:pt x="24" y="167"/>
                  <a:pt x="0" y="250"/>
                </a:cubicBezTo>
                <a:cubicBezTo>
                  <a:pt x="262" y="310"/>
                  <a:pt x="512" y="405"/>
                  <a:pt x="786" y="441"/>
                </a:cubicBezTo>
                <a:cubicBezTo>
                  <a:pt x="909" y="457"/>
                  <a:pt x="1032" y="465"/>
                  <a:pt x="1155" y="465"/>
                </a:cubicBezTo>
                <a:cubicBezTo>
                  <a:pt x="1400" y="465"/>
                  <a:pt x="1643" y="433"/>
                  <a:pt x="1882" y="370"/>
                </a:cubicBezTo>
                <a:cubicBezTo>
                  <a:pt x="1893" y="274"/>
                  <a:pt x="1917" y="167"/>
                  <a:pt x="1929" y="72"/>
                </a:cubicBezTo>
                <a:lnTo>
                  <a:pt x="1929" y="72"/>
                </a:lnTo>
                <a:cubicBezTo>
                  <a:pt x="1689" y="144"/>
                  <a:pt x="1444" y="176"/>
                  <a:pt x="1193" y="176"/>
                </a:cubicBezTo>
                <a:cubicBezTo>
                  <a:pt x="861" y="176"/>
                  <a:pt x="520" y="119"/>
                  <a:pt x="167" y="24"/>
                </a:cubicBezTo>
                <a:lnTo>
                  <a:pt x="6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20"/>
          <p:cNvSpPr/>
          <p:nvPr/>
        </p:nvSpPr>
        <p:spPr>
          <a:xfrm rot="-10071026">
            <a:off x="7244056" y="604403"/>
            <a:ext cx="102130" cy="36644"/>
          </a:xfrm>
          <a:custGeom>
            <a:avLst/>
            <a:gdLst/>
            <a:ahLst/>
            <a:cxnLst/>
            <a:rect l="l" t="t" r="r" b="b"/>
            <a:pathLst>
              <a:path w="1859" h="667" extrusionOk="0">
                <a:moveTo>
                  <a:pt x="1822" y="0"/>
                </a:moveTo>
                <a:cubicBezTo>
                  <a:pt x="1263" y="238"/>
                  <a:pt x="632" y="262"/>
                  <a:pt x="36" y="381"/>
                </a:cubicBezTo>
                <a:cubicBezTo>
                  <a:pt x="25" y="381"/>
                  <a:pt x="13" y="381"/>
                  <a:pt x="1" y="393"/>
                </a:cubicBezTo>
                <a:cubicBezTo>
                  <a:pt x="13" y="476"/>
                  <a:pt x="13" y="572"/>
                  <a:pt x="13" y="667"/>
                </a:cubicBezTo>
                <a:cubicBezTo>
                  <a:pt x="167" y="631"/>
                  <a:pt x="322" y="596"/>
                  <a:pt x="489" y="572"/>
                </a:cubicBezTo>
                <a:cubicBezTo>
                  <a:pt x="953" y="500"/>
                  <a:pt x="1429" y="441"/>
                  <a:pt x="1858" y="274"/>
                </a:cubicBezTo>
                <a:cubicBezTo>
                  <a:pt x="1846" y="179"/>
                  <a:pt x="1834" y="84"/>
                  <a:pt x="182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20"/>
          <p:cNvSpPr/>
          <p:nvPr/>
        </p:nvSpPr>
        <p:spPr>
          <a:xfrm rot="-10071026">
            <a:off x="7252253" y="633373"/>
            <a:ext cx="89000" cy="81803"/>
          </a:xfrm>
          <a:custGeom>
            <a:avLst/>
            <a:gdLst/>
            <a:ahLst/>
            <a:cxnLst/>
            <a:rect l="l" t="t" r="r" b="b"/>
            <a:pathLst>
              <a:path w="1620" h="1489" extrusionOk="0">
                <a:moveTo>
                  <a:pt x="1501" y="1"/>
                </a:moveTo>
                <a:cubicBezTo>
                  <a:pt x="1179" y="536"/>
                  <a:pt x="584" y="894"/>
                  <a:pt x="1" y="1239"/>
                </a:cubicBezTo>
                <a:cubicBezTo>
                  <a:pt x="12" y="1298"/>
                  <a:pt x="36" y="1358"/>
                  <a:pt x="48" y="1406"/>
                </a:cubicBezTo>
                <a:cubicBezTo>
                  <a:pt x="60" y="1441"/>
                  <a:pt x="60" y="1465"/>
                  <a:pt x="72" y="1489"/>
                </a:cubicBezTo>
                <a:cubicBezTo>
                  <a:pt x="644" y="1132"/>
                  <a:pt x="1251" y="786"/>
                  <a:pt x="1620" y="286"/>
                </a:cubicBezTo>
                <a:cubicBezTo>
                  <a:pt x="1584" y="179"/>
                  <a:pt x="1548" y="84"/>
                  <a:pt x="15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20"/>
          <p:cNvSpPr/>
          <p:nvPr/>
        </p:nvSpPr>
        <p:spPr>
          <a:xfrm rot="-10071026">
            <a:off x="7269236" y="653513"/>
            <a:ext cx="70705" cy="117787"/>
          </a:xfrm>
          <a:custGeom>
            <a:avLst/>
            <a:gdLst/>
            <a:ahLst/>
            <a:cxnLst/>
            <a:rect l="l" t="t" r="r" b="b"/>
            <a:pathLst>
              <a:path w="1287" h="2144" extrusionOk="0">
                <a:moveTo>
                  <a:pt x="1048" y="0"/>
                </a:moveTo>
                <a:cubicBezTo>
                  <a:pt x="1024" y="608"/>
                  <a:pt x="846" y="1179"/>
                  <a:pt x="358" y="1596"/>
                </a:cubicBezTo>
                <a:cubicBezTo>
                  <a:pt x="239" y="1703"/>
                  <a:pt x="120" y="1798"/>
                  <a:pt x="1" y="1893"/>
                </a:cubicBezTo>
                <a:cubicBezTo>
                  <a:pt x="24" y="1977"/>
                  <a:pt x="60" y="2060"/>
                  <a:pt x="96" y="2143"/>
                </a:cubicBezTo>
                <a:cubicBezTo>
                  <a:pt x="358" y="1941"/>
                  <a:pt x="643" y="1739"/>
                  <a:pt x="858" y="1477"/>
                </a:cubicBezTo>
                <a:cubicBezTo>
                  <a:pt x="1108" y="1143"/>
                  <a:pt x="1227" y="750"/>
                  <a:pt x="1286" y="358"/>
                </a:cubicBezTo>
                <a:cubicBezTo>
                  <a:pt x="1215" y="227"/>
                  <a:pt x="1132" y="107"/>
                  <a:pt x="10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20"/>
          <p:cNvSpPr/>
          <p:nvPr/>
        </p:nvSpPr>
        <p:spPr>
          <a:xfrm rot="-10071026">
            <a:off x="7296264" y="685322"/>
            <a:ext cx="48455" cy="142674"/>
          </a:xfrm>
          <a:custGeom>
            <a:avLst/>
            <a:gdLst/>
            <a:ahLst/>
            <a:cxnLst/>
            <a:rect l="l" t="t" r="r" b="b"/>
            <a:pathLst>
              <a:path w="882" h="2597" extrusionOk="0">
                <a:moveTo>
                  <a:pt x="501" y="1"/>
                </a:moveTo>
                <a:lnTo>
                  <a:pt x="501" y="1"/>
                </a:lnTo>
                <a:cubicBezTo>
                  <a:pt x="643" y="477"/>
                  <a:pt x="643" y="989"/>
                  <a:pt x="489" y="1477"/>
                </a:cubicBezTo>
                <a:cubicBezTo>
                  <a:pt x="381" y="1799"/>
                  <a:pt x="215" y="2084"/>
                  <a:pt x="0" y="2358"/>
                </a:cubicBezTo>
                <a:cubicBezTo>
                  <a:pt x="36" y="2430"/>
                  <a:pt x="84" y="2513"/>
                  <a:pt x="131" y="2596"/>
                </a:cubicBezTo>
                <a:cubicBezTo>
                  <a:pt x="262" y="2430"/>
                  <a:pt x="405" y="2275"/>
                  <a:pt x="501" y="2096"/>
                </a:cubicBezTo>
                <a:cubicBezTo>
                  <a:pt x="667" y="1811"/>
                  <a:pt x="774" y="1501"/>
                  <a:pt x="834" y="1180"/>
                </a:cubicBezTo>
                <a:cubicBezTo>
                  <a:pt x="870" y="906"/>
                  <a:pt x="882" y="632"/>
                  <a:pt x="846" y="370"/>
                </a:cubicBezTo>
                <a:cubicBezTo>
                  <a:pt x="727" y="239"/>
                  <a:pt x="608" y="120"/>
                  <a:pt x="5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20"/>
          <p:cNvSpPr/>
          <p:nvPr/>
        </p:nvSpPr>
        <p:spPr>
          <a:xfrm rot="-10071026">
            <a:off x="7334726" y="734624"/>
            <a:ext cx="32139" cy="138719"/>
          </a:xfrm>
          <a:custGeom>
            <a:avLst/>
            <a:gdLst/>
            <a:ahLst/>
            <a:cxnLst/>
            <a:rect l="l" t="t" r="r" b="b"/>
            <a:pathLst>
              <a:path w="585" h="2525" extrusionOk="0">
                <a:moveTo>
                  <a:pt x="299" y="0"/>
                </a:moveTo>
                <a:lnTo>
                  <a:pt x="299" y="0"/>
                </a:lnTo>
                <a:cubicBezTo>
                  <a:pt x="370" y="727"/>
                  <a:pt x="156" y="1524"/>
                  <a:pt x="1" y="2262"/>
                </a:cubicBezTo>
                <a:cubicBezTo>
                  <a:pt x="72" y="2346"/>
                  <a:pt x="144" y="2441"/>
                  <a:pt x="215" y="2524"/>
                </a:cubicBezTo>
                <a:cubicBezTo>
                  <a:pt x="358" y="1774"/>
                  <a:pt x="584" y="977"/>
                  <a:pt x="572" y="227"/>
                </a:cubicBezTo>
                <a:cubicBezTo>
                  <a:pt x="477" y="143"/>
                  <a:pt x="382" y="72"/>
                  <a:pt x="2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20"/>
          <p:cNvSpPr/>
          <p:nvPr/>
        </p:nvSpPr>
        <p:spPr>
          <a:xfrm rot="-10071026">
            <a:off x="7367509" y="786614"/>
            <a:ext cx="34062" cy="128225"/>
          </a:xfrm>
          <a:custGeom>
            <a:avLst/>
            <a:gdLst/>
            <a:ahLst/>
            <a:cxnLst/>
            <a:rect l="l" t="t" r="r" b="b"/>
            <a:pathLst>
              <a:path w="620" h="2334" extrusionOk="0">
                <a:moveTo>
                  <a:pt x="334" y="0"/>
                </a:moveTo>
                <a:cubicBezTo>
                  <a:pt x="334" y="24"/>
                  <a:pt x="334" y="60"/>
                  <a:pt x="346" y="83"/>
                </a:cubicBezTo>
                <a:cubicBezTo>
                  <a:pt x="381" y="512"/>
                  <a:pt x="262" y="905"/>
                  <a:pt x="143" y="1310"/>
                </a:cubicBezTo>
                <a:cubicBezTo>
                  <a:pt x="72" y="1572"/>
                  <a:pt x="24" y="1846"/>
                  <a:pt x="0" y="2119"/>
                </a:cubicBezTo>
                <a:cubicBezTo>
                  <a:pt x="84" y="2179"/>
                  <a:pt x="167" y="2250"/>
                  <a:pt x="250" y="2334"/>
                </a:cubicBezTo>
                <a:cubicBezTo>
                  <a:pt x="250" y="2238"/>
                  <a:pt x="262" y="2143"/>
                  <a:pt x="274" y="2060"/>
                </a:cubicBezTo>
                <a:cubicBezTo>
                  <a:pt x="322" y="1643"/>
                  <a:pt x="453" y="1262"/>
                  <a:pt x="548" y="857"/>
                </a:cubicBezTo>
                <a:cubicBezTo>
                  <a:pt x="596" y="643"/>
                  <a:pt x="619" y="429"/>
                  <a:pt x="607" y="226"/>
                </a:cubicBezTo>
                <a:cubicBezTo>
                  <a:pt x="512" y="143"/>
                  <a:pt x="405" y="60"/>
                  <a:pt x="33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20"/>
          <p:cNvSpPr/>
          <p:nvPr/>
        </p:nvSpPr>
        <p:spPr>
          <a:xfrm rot="-10071026">
            <a:off x="7417676" y="821932"/>
            <a:ext cx="18349" cy="81143"/>
          </a:xfrm>
          <a:custGeom>
            <a:avLst/>
            <a:gdLst/>
            <a:ahLst/>
            <a:cxnLst/>
            <a:rect l="l" t="t" r="r" b="b"/>
            <a:pathLst>
              <a:path w="334" h="1477" extrusionOk="0">
                <a:moveTo>
                  <a:pt x="215" y="0"/>
                </a:moveTo>
                <a:cubicBezTo>
                  <a:pt x="131" y="60"/>
                  <a:pt x="60" y="143"/>
                  <a:pt x="0" y="214"/>
                </a:cubicBezTo>
                <a:cubicBezTo>
                  <a:pt x="60" y="500"/>
                  <a:pt x="60" y="810"/>
                  <a:pt x="60" y="1119"/>
                </a:cubicBezTo>
                <a:lnTo>
                  <a:pt x="60" y="1262"/>
                </a:lnTo>
                <a:cubicBezTo>
                  <a:pt x="84" y="1286"/>
                  <a:pt x="119" y="1310"/>
                  <a:pt x="143" y="1334"/>
                </a:cubicBezTo>
                <a:cubicBezTo>
                  <a:pt x="203" y="1369"/>
                  <a:pt x="262" y="1417"/>
                  <a:pt x="334" y="1476"/>
                </a:cubicBezTo>
                <a:cubicBezTo>
                  <a:pt x="322" y="1345"/>
                  <a:pt x="322" y="1226"/>
                  <a:pt x="322" y="1143"/>
                </a:cubicBezTo>
                <a:cubicBezTo>
                  <a:pt x="322" y="929"/>
                  <a:pt x="322" y="714"/>
                  <a:pt x="310" y="512"/>
                </a:cubicBezTo>
                <a:cubicBezTo>
                  <a:pt x="298" y="333"/>
                  <a:pt x="262" y="155"/>
                  <a:pt x="21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20"/>
          <p:cNvSpPr/>
          <p:nvPr/>
        </p:nvSpPr>
        <p:spPr>
          <a:xfrm rot="9328211" flipH="1">
            <a:off x="7861134" y="889196"/>
            <a:ext cx="1146657" cy="1117829"/>
          </a:xfrm>
          <a:custGeom>
            <a:avLst/>
            <a:gdLst/>
            <a:ahLst/>
            <a:cxnLst/>
            <a:rect l="l" t="t" r="r" b="b"/>
            <a:pathLst>
              <a:path w="16348" h="15937" extrusionOk="0">
                <a:moveTo>
                  <a:pt x="1549" y="1"/>
                </a:moveTo>
                <a:cubicBezTo>
                  <a:pt x="1346" y="60"/>
                  <a:pt x="1156" y="132"/>
                  <a:pt x="977" y="215"/>
                </a:cubicBezTo>
                <a:cubicBezTo>
                  <a:pt x="894" y="251"/>
                  <a:pt x="798" y="298"/>
                  <a:pt x="727" y="346"/>
                </a:cubicBezTo>
                <a:cubicBezTo>
                  <a:pt x="417" y="525"/>
                  <a:pt x="167" y="739"/>
                  <a:pt x="1" y="1025"/>
                </a:cubicBezTo>
                <a:cubicBezTo>
                  <a:pt x="108" y="1191"/>
                  <a:pt x="334" y="1525"/>
                  <a:pt x="644" y="2001"/>
                </a:cubicBezTo>
                <a:cubicBezTo>
                  <a:pt x="715" y="2108"/>
                  <a:pt x="798" y="2227"/>
                  <a:pt x="882" y="2358"/>
                </a:cubicBezTo>
                <a:cubicBezTo>
                  <a:pt x="1072" y="2632"/>
                  <a:pt x="1275" y="2942"/>
                  <a:pt x="1501" y="3287"/>
                </a:cubicBezTo>
                <a:cubicBezTo>
                  <a:pt x="1584" y="3394"/>
                  <a:pt x="1656" y="3513"/>
                  <a:pt x="1739" y="3632"/>
                </a:cubicBezTo>
                <a:cubicBezTo>
                  <a:pt x="2037" y="4073"/>
                  <a:pt x="2358" y="4537"/>
                  <a:pt x="2703" y="5037"/>
                </a:cubicBezTo>
                <a:cubicBezTo>
                  <a:pt x="2787" y="5156"/>
                  <a:pt x="2870" y="5287"/>
                  <a:pt x="2953" y="5418"/>
                </a:cubicBezTo>
                <a:cubicBezTo>
                  <a:pt x="3239" y="5811"/>
                  <a:pt x="3525" y="6228"/>
                  <a:pt x="3823" y="6656"/>
                </a:cubicBezTo>
                <a:cubicBezTo>
                  <a:pt x="3906" y="6775"/>
                  <a:pt x="3989" y="6906"/>
                  <a:pt x="4085" y="7037"/>
                </a:cubicBezTo>
                <a:cubicBezTo>
                  <a:pt x="4323" y="7383"/>
                  <a:pt x="4573" y="7740"/>
                  <a:pt x="4835" y="8085"/>
                </a:cubicBezTo>
                <a:cubicBezTo>
                  <a:pt x="4930" y="8228"/>
                  <a:pt x="5025" y="8359"/>
                  <a:pt x="5120" y="8490"/>
                </a:cubicBezTo>
                <a:cubicBezTo>
                  <a:pt x="5287" y="8728"/>
                  <a:pt x="5466" y="8966"/>
                  <a:pt x="5632" y="9204"/>
                </a:cubicBezTo>
                <a:cubicBezTo>
                  <a:pt x="5740" y="9335"/>
                  <a:pt x="5835" y="9478"/>
                  <a:pt x="5930" y="9609"/>
                </a:cubicBezTo>
                <a:cubicBezTo>
                  <a:pt x="6144" y="9907"/>
                  <a:pt x="6359" y="10193"/>
                  <a:pt x="6573" y="10478"/>
                </a:cubicBezTo>
                <a:lnTo>
                  <a:pt x="6633" y="10562"/>
                </a:lnTo>
                <a:cubicBezTo>
                  <a:pt x="6728" y="10681"/>
                  <a:pt x="6811" y="10788"/>
                  <a:pt x="6894" y="10907"/>
                </a:cubicBezTo>
                <a:cubicBezTo>
                  <a:pt x="7216" y="11336"/>
                  <a:pt x="7549" y="11752"/>
                  <a:pt x="7859" y="12145"/>
                </a:cubicBezTo>
                <a:cubicBezTo>
                  <a:pt x="7954" y="12264"/>
                  <a:pt x="8037" y="12371"/>
                  <a:pt x="8133" y="12490"/>
                </a:cubicBezTo>
                <a:cubicBezTo>
                  <a:pt x="8287" y="12681"/>
                  <a:pt x="8442" y="12871"/>
                  <a:pt x="8597" y="13062"/>
                </a:cubicBezTo>
                <a:cubicBezTo>
                  <a:pt x="8692" y="13181"/>
                  <a:pt x="8799" y="13300"/>
                  <a:pt x="8895" y="13419"/>
                </a:cubicBezTo>
                <a:cubicBezTo>
                  <a:pt x="9109" y="13669"/>
                  <a:pt x="9311" y="13895"/>
                  <a:pt x="9514" y="14110"/>
                </a:cubicBezTo>
                <a:cubicBezTo>
                  <a:pt x="9597" y="14205"/>
                  <a:pt x="9692" y="14300"/>
                  <a:pt x="9776" y="14395"/>
                </a:cubicBezTo>
                <a:cubicBezTo>
                  <a:pt x="10038" y="14657"/>
                  <a:pt x="10276" y="14884"/>
                  <a:pt x="10490" y="15050"/>
                </a:cubicBezTo>
                <a:cubicBezTo>
                  <a:pt x="10538" y="15098"/>
                  <a:pt x="10597" y="15134"/>
                  <a:pt x="10645" y="15181"/>
                </a:cubicBezTo>
                <a:cubicBezTo>
                  <a:pt x="10693" y="15217"/>
                  <a:pt x="10740" y="15241"/>
                  <a:pt x="10788" y="15277"/>
                </a:cubicBezTo>
                <a:cubicBezTo>
                  <a:pt x="11074" y="15467"/>
                  <a:pt x="11371" y="15622"/>
                  <a:pt x="11669" y="15729"/>
                </a:cubicBezTo>
                <a:cubicBezTo>
                  <a:pt x="11776" y="15765"/>
                  <a:pt x="11883" y="15800"/>
                  <a:pt x="11990" y="15824"/>
                </a:cubicBezTo>
                <a:cubicBezTo>
                  <a:pt x="12264" y="15896"/>
                  <a:pt x="12538" y="15931"/>
                  <a:pt x="12800" y="15931"/>
                </a:cubicBezTo>
                <a:cubicBezTo>
                  <a:pt x="12832" y="15935"/>
                  <a:pt x="12865" y="15937"/>
                  <a:pt x="12898" y="15937"/>
                </a:cubicBezTo>
                <a:cubicBezTo>
                  <a:pt x="12965" y="15937"/>
                  <a:pt x="13034" y="15931"/>
                  <a:pt x="13098" y="15931"/>
                </a:cubicBezTo>
                <a:cubicBezTo>
                  <a:pt x="13431" y="15896"/>
                  <a:pt x="13752" y="15824"/>
                  <a:pt x="14062" y="15681"/>
                </a:cubicBezTo>
                <a:cubicBezTo>
                  <a:pt x="14157" y="15646"/>
                  <a:pt x="14253" y="15598"/>
                  <a:pt x="14348" y="15550"/>
                </a:cubicBezTo>
                <a:cubicBezTo>
                  <a:pt x="14467" y="15491"/>
                  <a:pt x="14574" y="15419"/>
                  <a:pt x="14693" y="15336"/>
                </a:cubicBezTo>
                <a:cubicBezTo>
                  <a:pt x="14860" y="15217"/>
                  <a:pt x="15015" y="15086"/>
                  <a:pt x="15169" y="14943"/>
                </a:cubicBezTo>
                <a:cubicBezTo>
                  <a:pt x="15241" y="14872"/>
                  <a:pt x="15312" y="14788"/>
                  <a:pt x="15384" y="14717"/>
                </a:cubicBezTo>
                <a:cubicBezTo>
                  <a:pt x="15562" y="14491"/>
                  <a:pt x="15729" y="14264"/>
                  <a:pt x="15860" y="14003"/>
                </a:cubicBezTo>
                <a:cubicBezTo>
                  <a:pt x="15907" y="13919"/>
                  <a:pt x="15955" y="13824"/>
                  <a:pt x="15991" y="13729"/>
                </a:cubicBezTo>
                <a:cubicBezTo>
                  <a:pt x="16122" y="13455"/>
                  <a:pt x="16205" y="13157"/>
                  <a:pt x="16265" y="12860"/>
                </a:cubicBezTo>
                <a:cubicBezTo>
                  <a:pt x="16288" y="12764"/>
                  <a:pt x="16300" y="12657"/>
                  <a:pt x="16312" y="12562"/>
                </a:cubicBezTo>
                <a:cubicBezTo>
                  <a:pt x="16348" y="12300"/>
                  <a:pt x="16348" y="12038"/>
                  <a:pt x="16336" y="11764"/>
                </a:cubicBezTo>
                <a:cubicBezTo>
                  <a:pt x="16324" y="11681"/>
                  <a:pt x="16312" y="11586"/>
                  <a:pt x="16300" y="11502"/>
                </a:cubicBezTo>
                <a:cubicBezTo>
                  <a:pt x="16277" y="11359"/>
                  <a:pt x="16253" y="11216"/>
                  <a:pt x="16205" y="11086"/>
                </a:cubicBezTo>
                <a:cubicBezTo>
                  <a:pt x="16146" y="10859"/>
                  <a:pt x="16074" y="10657"/>
                  <a:pt x="15991" y="10454"/>
                </a:cubicBezTo>
                <a:cubicBezTo>
                  <a:pt x="15955" y="10359"/>
                  <a:pt x="15919" y="10264"/>
                  <a:pt x="15872" y="10181"/>
                </a:cubicBezTo>
                <a:cubicBezTo>
                  <a:pt x="15765" y="9954"/>
                  <a:pt x="15657" y="9752"/>
                  <a:pt x="15538" y="9550"/>
                </a:cubicBezTo>
                <a:cubicBezTo>
                  <a:pt x="15455" y="9431"/>
                  <a:pt x="15384" y="9311"/>
                  <a:pt x="15300" y="9204"/>
                </a:cubicBezTo>
                <a:cubicBezTo>
                  <a:pt x="15157" y="8990"/>
                  <a:pt x="15003" y="8800"/>
                  <a:pt x="14848" y="8621"/>
                </a:cubicBezTo>
                <a:cubicBezTo>
                  <a:pt x="14729" y="8490"/>
                  <a:pt x="14610" y="8371"/>
                  <a:pt x="14491" y="8252"/>
                </a:cubicBezTo>
                <a:cubicBezTo>
                  <a:pt x="14324" y="8085"/>
                  <a:pt x="14157" y="7930"/>
                  <a:pt x="14002" y="7788"/>
                </a:cubicBezTo>
                <a:cubicBezTo>
                  <a:pt x="13907" y="7704"/>
                  <a:pt x="13812" y="7633"/>
                  <a:pt x="13729" y="7561"/>
                </a:cubicBezTo>
                <a:cubicBezTo>
                  <a:pt x="13562" y="7418"/>
                  <a:pt x="13395" y="7299"/>
                  <a:pt x="13252" y="7192"/>
                </a:cubicBezTo>
                <a:lnTo>
                  <a:pt x="13240" y="7180"/>
                </a:lnTo>
                <a:cubicBezTo>
                  <a:pt x="13133" y="7097"/>
                  <a:pt x="13038" y="7014"/>
                  <a:pt x="12955" y="6954"/>
                </a:cubicBezTo>
                <a:cubicBezTo>
                  <a:pt x="12931" y="6930"/>
                  <a:pt x="12895" y="6906"/>
                  <a:pt x="12883" y="6883"/>
                </a:cubicBezTo>
                <a:cubicBezTo>
                  <a:pt x="12609" y="7014"/>
                  <a:pt x="12383" y="7156"/>
                  <a:pt x="12193" y="7323"/>
                </a:cubicBezTo>
                <a:cubicBezTo>
                  <a:pt x="12109" y="7395"/>
                  <a:pt x="12038" y="7466"/>
                  <a:pt x="11978" y="7549"/>
                </a:cubicBezTo>
                <a:cubicBezTo>
                  <a:pt x="11800" y="7740"/>
                  <a:pt x="11669" y="7966"/>
                  <a:pt x="11562" y="8204"/>
                </a:cubicBezTo>
                <a:cubicBezTo>
                  <a:pt x="11693" y="8323"/>
                  <a:pt x="11847" y="8454"/>
                  <a:pt x="12038" y="8597"/>
                </a:cubicBezTo>
                <a:cubicBezTo>
                  <a:pt x="12062" y="8621"/>
                  <a:pt x="12097" y="8645"/>
                  <a:pt x="12121" y="8657"/>
                </a:cubicBezTo>
                <a:cubicBezTo>
                  <a:pt x="12181" y="8704"/>
                  <a:pt x="12240" y="8752"/>
                  <a:pt x="12300" y="8800"/>
                </a:cubicBezTo>
                <a:cubicBezTo>
                  <a:pt x="12407" y="8883"/>
                  <a:pt x="12514" y="8978"/>
                  <a:pt x="12633" y="9073"/>
                </a:cubicBezTo>
                <a:cubicBezTo>
                  <a:pt x="12717" y="9133"/>
                  <a:pt x="12800" y="9204"/>
                  <a:pt x="12883" y="9288"/>
                </a:cubicBezTo>
                <a:cubicBezTo>
                  <a:pt x="13062" y="9442"/>
                  <a:pt x="13252" y="9621"/>
                  <a:pt x="13431" y="9823"/>
                </a:cubicBezTo>
                <a:cubicBezTo>
                  <a:pt x="13502" y="9907"/>
                  <a:pt x="13574" y="9990"/>
                  <a:pt x="13645" y="10085"/>
                </a:cubicBezTo>
                <a:cubicBezTo>
                  <a:pt x="13764" y="10252"/>
                  <a:pt x="13883" y="10419"/>
                  <a:pt x="13991" y="10597"/>
                </a:cubicBezTo>
                <a:cubicBezTo>
                  <a:pt x="14038" y="10681"/>
                  <a:pt x="14086" y="10764"/>
                  <a:pt x="14133" y="10847"/>
                </a:cubicBezTo>
                <a:cubicBezTo>
                  <a:pt x="14169" y="10931"/>
                  <a:pt x="14205" y="11014"/>
                  <a:pt x="14241" y="11097"/>
                </a:cubicBezTo>
                <a:cubicBezTo>
                  <a:pt x="14276" y="11181"/>
                  <a:pt x="14312" y="11264"/>
                  <a:pt x="14336" y="11347"/>
                </a:cubicBezTo>
                <a:cubicBezTo>
                  <a:pt x="14348" y="11371"/>
                  <a:pt x="14360" y="11395"/>
                  <a:pt x="14360" y="11419"/>
                </a:cubicBezTo>
                <a:cubicBezTo>
                  <a:pt x="14383" y="11478"/>
                  <a:pt x="14395" y="11526"/>
                  <a:pt x="14419" y="11586"/>
                </a:cubicBezTo>
                <a:cubicBezTo>
                  <a:pt x="14419" y="11609"/>
                  <a:pt x="14431" y="11645"/>
                  <a:pt x="14431" y="11669"/>
                </a:cubicBezTo>
                <a:cubicBezTo>
                  <a:pt x="14455" y="11740"/>
                  <a:pt x="14467" y="11812"/>
                  <a:pt x="14467" y="11883"/>
                </a:cubicBezTo>
                <a:cubicBezTo>
                  <a:pt x="14479" y="11978"/>
                  <a:pt x="14479" y="12074"/>
                  <a:pt x="14479" y="12169"/>
                </a:cubicBezTo>
                <a:cubicBezTo>
                  <a:pt x="14479" y="12276"/>
                  <a:pt x="14467" y="12383"/>
                  <a:pt x="14443" y="12479"/>
                </a:cubicBezTo>
                <a:cubicBezTo>
                  <a:pt x="14431" y="12574"/>
                  <a:pt x="14407" y="12657"/>
                  <a:pt x="14383" y="12740"/>
                </a:cubicBezTo>
                <a:cubicBezTo>
                  <a:pt x="14336" y="12883"/>
                  <a:pt x="14276" y="13026"/>
                  <a:pt x="14205" y="13157"/>
                </a:cubicBezTo>
                <a:cubicBezTo>
                  <a:pt x="14157" y="13241"/>
                  <a:pt x="14110" y="13312"/>
                  <a:pt x="14062" y="13383"/>
                </a:cubicBezTo>
                <a:cubicBezTo>
                  <a:pt x="13979" y="13502"/>
                  <a:pt x="13883" y="13598"/>
                  <a:pt x="13788" y="13693"/>
                </a:cubicBezTo>
                <a:cubicBezTo>
                  <a:pt x="13729" y="13729"/>
                  <a:pt x="13681" y="13776"/>
                  <a:pt x="13621" y="13812"/>
                </a:cubicBezTo>
                <a:cubicBezTo>
                  <a:pt x="13610" y="13824"/>
                  <a:pt x="13586" y="13836"/>
                  <a:pt x="13562" y="13848"/>
                </a:cubicBezTo>
                <a:cubicBezTo>
                  <a:pt x="13419" y="13943"/>
                  <a:pt x="13252" y="14014"/>
                  <a:pt x="13086" y="14050"/>
                </a:cubicBezTo>
                <a:cubicBezTo>
                  <a:pt x="12990" y="14074"/>
                  <a:pt x="12895" y="14074"/>
                  <a:pt x="12800" y="14074"/>
                </a:cubicBezTo>
                <a:cubicBezTo>
                  <a:pt x="12693" y="14074"/>
                  <a:pt x="12586" y="14062"/>
                  <a:pt x="12490" y="14038"/>
                </a:cubicBezTo>
                <a:cubicBezTo>
                  <a:pt x="12395" y="14014"/>
                  <a:pt x="12312" y="13991"/>
                  <a:pt x="12217" y="13943"/>
                </a:cubicBezTo>
                <a:cubicBezTo>
                  <a:pt x="12062" y="13883"/>
                  <a:pt x="11895" y="13788"/>
                  <a:pt x="11728" y="13669"/>
                </a:cubicBezTo>
                <a:cubicBezTo>
                  <a:pt x="11633" y="13598"/>
                  <a:pt x="11526" y="13502"/>
                  <a:pt x="11407" y="13407"/>
                </a:cubicBezTo>
                <a:cubicBezTo>
                  <a:pt x="11216" y="13229"/>
                  <a:pt x="11002" y="13002"/>
                  <a:pt x="10764" y="12740"/>
                </a:cubicBezTo>
                <a:cubicBezTo>
                  <a:pt x="10669" y="12645"/>
                  <a:pt x="10585" y="12538"/>
                  <a:pt x="10490" y="12431"/>
                </a:cubicBezTo>
                <a:cubicBezTo>
                  <a:pt x="10323" y="12240"/>
                  <a:pt x="10145" y="12026"/>
                  <a:pt x="9954" y="11812"/>
                </a:cubicBezTo>
                <a:cubicBezTo>
                  <a:pt x="9883" y="11717"/>
                  <a:pt x="9800" y="11621"/>
                  <a:pt x="9728" y="11514"/>
                </a:cubicBezTo>
                <a:cubicBezTo>
                  <a:pt x="9514" y="11252"/>
                  <a:pt x="9288" y="10966"/>
                  <a:pt x="9061" y="10669"/>
                </a:cubicBezTo>
                <a:cubicBezTo>
                  <a:pt x="8978" y="10574"/>
                  <a:pt x="8895" y="10466"/>
                  <a:pt x="8811" y="10359"/>
                </a:cubicBezTo>
                <a:cubicBezTo>
                  <a:pt x="8609" y="10085"/>
                  <a:pt x="8395" y="9812"/>
                  <a:pt x="8180" y="9526"/>
                </a:cubicBezTo>
                <a:cubicBezTo>
                  <a:pt x="8097" y="9407"/>
                  <a:pt x="8014" y="9288"/>
                  <a:pt x="7918" y="9169"/>
                </a:cubicBezTo>
                <a:cubicBezTo>
                  <a:pt x="7609" y="8752"/>
                  <a:pt x="7299" y="8323"/>
                  <a:pt x="6978" y="7883"/>
                </a:cubicBezTo>
                <a:lnTo>
                  <a:pt x="6692" y="7490"/>
                </a:lnTo>
                <a:cubicBezTo>
                  <a:pt x="6502" y="7228"/>
                  <a:pt x="6311" y="6954"/>
                  <a:pt x="6109" y="6680"/>
                </a:cubicBezTo>
                <a:lnTo>
                  <a:pt x="5835" y="6275"/>
                </a:lnTo>
                <a:cubicBezTo>
                  <a:pt x="5656" y="6037"/>
                  <a:pt x="5490" y="5799"/>
                  <a:pt x="5323" y="5549"/>
                </a:cubicBezTo>
                <a:cubicBezTo>
                  <a:pt x="5251" y="5454"/>
                  <a:pt x="5180" y="5347"/>
                  <a:pt x="5109" y="5240"/>
                </a:cubicBezTo>
                <a:cubicBezTo>
                  <a:pt x="4823" y="4835"/>
                  <a:pt x="4537" y="4430"/>
                  <a:pt x="4263" y="4025"/>
                </a:cubicBezTo>
                <a:cubicBezTo>
                  <a:pt x="4168" y="3882"/>
                  <a:pt x="4061" y="3739"/>
                  <a:pt x="3966" y="3597"/>
                </a:cubicBezTo>
                <a:cubicBezTo>
                  <a:pt x="3692" y="3204"/>
                  <a:pt x="3430" y="2811"/>
                  <a:pt x="3192" y="2454"/>
                </a:cubicBezTo>
                <a:cubicBezTo>
                  <a:pt x="3073" y="2275"/>
                  <a:pt x="2953" y="2108"/>
                  <a:pt x="2846" y="1942"/>
                </a:cubicBezTo>
                <a:cubicBezTo>
                  <a:pt x="2537" y="1489"/>
                  <a:pt x="2263" y="1072"/>
                  <a:pt x="2013" y="703"/>
                </a:cubicBezTo>
                <a:cubicBezTo>
                  <a:pt x="1894" y="525"/>
                  <a:pt x="1799" y="370"/>
                  <a:pt x="1691" y="215"/>
                </a:cubicBezTo>
                <a:cubicBezTo>
                  <a:pt x="1644" y="144"/>
                  <a:pt x="1596" y="72"/>
                  <a:pt x="154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20"/>
          <p:cNvSpPr/>
          <p:nvPr/>
        </p:nvSpPr>
        <p:spPr>
          <a:xfrm rot="9328211" flipH="1">
            <a:off x="8250979" y="1494882"/>
            <a:ext cx="35140" cy="227185"/>
          </a:xfrm>
          <a:custGeom>
            <a:avLst/>
            <a:gdLst/>
            <a:ahLst/>
            <a:cxnLst/>
            <a:rect l="l" t="t" r="r" b="b"/>
            <a:pathLst>
              <a:path w="501" h="3239" extrusionOk="0">
                <a:moveTo>
                  <a:pt x="287" y="0"/>
                </a:moveTo>
                <a:cubicBezTo>
                  <a:pt x="251" y="441"/>
                  <a:pt x="144" y="882"/>
                  <a:pt x="96" y="1274"/>
                </a:cubicBezTo>
                <a:cubicBezTo>
                  <a:pt x="36" y="1798"/>
                  <a:pt x="1" y="2322"/>
                  <a:pt x="13" y="2834"/>
                </a:cubicBezTo>
                <a:cubicBezTo>
                  <a:pt x="108" y="2977"/>
                  <a:pt x="203" y="3108"/>
                  <a:pt x="298" y="3239"/>
                </a:cubicBezTo>
                <a:cubicBezTo>
                  <a:pt x="239" y="2477"/>
                  <a:pt x="310" y="1727"/>
                  <a:pt x="406" y="965"/>
                </a:cubicBezTo>
                <a:cubicBezTo>
                  <a:pt x="429" y="762"/>
                  <a:pt x="477" y="536"/>
                  <a:pt x="501" y="310"/>
                </a:cubicBezTo>
                <a:cubicBezTo>
                  <a:pt x="429" y="203"/>
                  <a:pt x="358" y="96"/>
                  <a:pt x="2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20"/>
          <p:cNvSpPr/>
          <p:nvPr/>
        </p:nvSpPr>
        <p:spPr>
          <a:xfrm rot="9328211" flipH="1">
            <a:off x="8232552" y="1616701"/>
            <a:ext cx="31844" cy="241424"/>
          </a:xfrm>
          <a:custGeom>
            <a:avLst/>
            <a:gdLst/>
            <a:ahLst/>
            <a:cxnLst/>
            <a:rect l="l" t="t" r="r" b="b"/>
            <a:pathLst>
              <a:path w="454" h="3442" extrusionOk="0">
                <a:moveTo>
                  <a:pt x="144" y="1"/>
                </a:moveTo>
                <a:cubicBezTo>
                  <a:pt x="203" y="572"/>
                  <a:pt x="179" y="1144"/>
                  <a:pt x="108" y="1739"/>
                </a:cubicBezTo>
                <a:cubicBezTo>
                  <a:pt x="60" y="2179"/>
                  <a:pt x="13" y="2620"/>
                  <a:pt x="1" y="3060"/>
                </a:cubicBezTo>
                <a:cubicBezTo>
                  <a:pt x="84" y="3191"/>
                  <a:pt x="167" y="3310"/>
                  <a:pt x="263" y="3441"/>
                </a:cubicBezTo>
                <a:cubicBezTo>
                  <a:pt x="227" y="2751"/>
                  <a:pt x="358" y="2048"/>
                  <a:pt x="417" y="1358"/>
                </a:cubicBezTo>
                <a:cubicBezTo>
                  <a:pt x="453" y="1048"/>
                  <a:pt x="453" y="739"/>
                  <a:pt x="441" y="441"/>
                </a:cubicBezTo>
                <a:cubicBezTo>
                  <a:pt x="346" y="286"/>
                  <a:pt x="239" y="143"/>
                  <a:pt x="1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20"/>
          <p:cNvSpPr/>
          <p:nvPr/>
        </p:nvSpPr>
        <p:spPr>
          <a:xfrm rot="9328211" flipH="1">
            <a:off x="8208626" y="1751626"/>
            <a:ext cx="35982" cy="243949"/>
          </a:xfrm>
          <a:custGeom>
            <a:avLst/>
            <a:gdLst/>
            <a:ahLst/>
            <a:cxnLst/>
            <a:rect l="l" t="t" r="r" b="b"/>
            <a:pathLst>
              <a:path w="513" h="3478" extrusionOk="0">
                <a:moveTo>
                  <a:pt x="143" y="1"/>
                </a:moveTo>
                <a:cubicBezTo>
                  <a:pt x="155" y="48"/>
                  <a:pt x="167" y="96"/>
                  <a:pt x="179" y="143"/>
                </a:cubicBezTo>
                <a:cubicBezTo>
                  <a:pt x="274" y="643"/>
                  <a:pt x="227" y="1167"/>
                  <a:pt x="155" y="1667"/>
                </a:cubicBezTo>
                <a:cubicBezTo>
                  <a:pt x="96" y="2144"/>
                  <a:pt x="12" y="2620"/>
                  <a:pt x="0" y="3096"/>
                </a:cubicBezTo>
                <a:cubicBezTo>
                  <a:pt x="84" y="3227"/>
                  <a:pt x="167" y="3346"/>
                  <a:pt x="250" y="3477"/>
                </a:cubicBezTo>
                <a:cubicBezTo>
                  <a:pt x="227" y="2799"/>
                  <a:pt x="381" y="2108"/>
                  <a:pt x="453" y="1429"/>
                </a:cubicBezTo>
                <a:cubicBezTo>
                  <a:pt x="489" y="1132"/>
                  <a:pt x="512" y="822"/>
                  <a:pt x="489" y="513"/>
                </a:cubicBezTo>
                <a:cubicBezTo>
                  <a:pt x="370" y="334"/>
                  <a:pt x="250" y="167"/>
                  <a:pt x="1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20"/>
          <p:cNvSpPr/>
          <p:nvPr/>
        </p:nvSpPr>
        <p:spPr>
          <a:xfrm rot="9328211" flipH="1">
            <a:off x="8182742" y="1900506"/>
            <a:ext cx="37665" cy="238899"/>
          </a:xfrm>
          <a:custGeom>
            <a:avLst/>
            <a:gdLst/>
            <a:ahLst/>
            <a:cxnLst/>
            <a:rect l="l" t="t" r="r" b="b"/>
            <a:pathLst>
              <a:path w="537" h="3406" extrusionOk="0">
                <a:moveTo>
                  <a:pt x="203" y="0"/>
                </a:moveTo>
                <a:cubicBezTo>
                  <a:pt x="299" y="631"/>
                  <a:pt x="263" y="1286"/>
                  <a:pt x="180" y="1929"/>
                </a:cubicBezTo>
                <a:cubicBezTo>
                  <a:pt x="132" y="2298"/>
                  <a:pt x="49" y="2679"/>
                  <a:pt x="1" y="3060"/>
                </a:cubicBezTo>
                <a:cubicBezTo>
                  <a:pt x="84" y="3167"/>
                  <a:pt x="156" y="3286"/>
                  <a:pt x="239" y="3405"/>
                </a:cubicBezTo>
                <a:cubicBezTo>
                  <a:pt x="251" y="3215"/>
                  <a:pt x="287" y="3012"/>
                  <a:pt x="322" y="2822"/>
                </a:cubicBezTo>
                <a:cubicBezTo>
                  <a:pt x="382" y="2393"/>
                  <a:pt x="453" y="1965"/>
                  <a:pt x="489" y="1536"/>
                </a:cubicBezTo>
                <a:cubicBezTo>
                  <a:pt x="525" y="1179"/>
                  <a:pt x="537" y="822"/>
                  <a:pt x="513" y="476"/>
                </a:cubicBezTo>
                <a:cubicBezTo>
                  <a:pt x="406" y="310"/>
                  <a:pt x="299" y="143"/>
                  <a:pt x="2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20"/>
          <p:cNvSpPr/>
          <p:nvPr/>
        </p:nvSpPr>
        <p:spPr>
          <a:xfrm rot="9328211" flipH="1">
            <a:off x="8147344" y="2013356"/>
            <a:ext cx="25110" cy="150381"/>
          </a:xfrm>
          <a:custGeom>
            <a:avLst/>
            <a:gdLst/>
            <a:ahLst/>
            <a:cxnLst/>
            <a:rect l="l" t="t" r="r" b="b"/>
            <a:pathLst>
              <a:path w="358" h="2144" extrusionOk="0">
                <a:moveTo>
                  <a:pt x="334" y="0"/>
                </a:moveTo>
                <a:cubicBezTo>
                  <a:pt x="251" y="36"/>
                  <a:pt x="167" y="83"/>
                  <a:pt x="84" y="131"/>
                </a:cubicBezTo>
                <a:cubicBezTo>
                  <a:pt x="96" y="500"/>
                  <a:pt x="72" y="857"/>
                  <a:pt x="48" y="1226"/>
                </a:cubicBezTo>
                <a:cubicBezTo>
                  <a:pt x="36" y="1405"/>
                  <a:pt x="13" y="1596"/>
                  <a:pt x="1" y="1786"/>
                </a:cubicBezTo>
                <a:cubicBezTo>
                  <a:pt x="72" y="1893"/>
                  <a:pt x="155" y="2012"/>
                  <a:pt x="239" y="2143"/>
                </a:cubicBezTo>
                <a:cubicBezTo>
                  <a:pt x="239" y="1703"/>
                  <a:pt x="310" y="1250"/>
                  <a:pt x="334" y="857"/>
                </a:cubicBezTo>
                <a:cubicBezTo>
                  <a:pt x="358" y="572"/>
                  <a:pt x="358" y="286"/>
                  <a:pt x="33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20"/>
          <p:cNvSpPr/>
          <p:nvPr/>
        </p:nvSpPr>
        <p:spPr>
          <a:xfrm rot="9328211" flipH="1">
            <a:off x="8270687" y="1399870"/>
            <a:ext cx="35140" cy="233919"/>
          </a:xfrm>
          <a:custGeom>
            <a:avLst/>
            <a:gdLst/>
            <a:ahLst/>
            <a:cxnLst/>
            <a:rect l="l" t="t" r="r" b="b"/>
            <a:pathLst>
              <a:path w="501" h="3335" extrusionOk="0">
                <a:moveTo>
                  <a:pt x="215" y="0"/>
                </a:moveTo>
                <a:cubicBezTo>
                  <a:pt x="239" y="489"/>
                  <a:pt x="203" y="977"/>
                  <a:pt x="131" y="1477"/>
                </a:cubicBezTo>
                <a:cubicBezTo>
                  <a:pt x="72" y="1953"/>
                  <a:pt x="0" y="2453"/>
                  <a:pt x="12" y="2929"/>
                </a:cubicBezTo>
                <a:cubicBezTo>
                  <a:pt x="120" y="3060"/>
                  <a:pt x="215" y="3203"/>
                  <a:pt x="310" y="3334"/>
                </a:cubicBezTo>
                <a:cubicBezTo>
                  <a:pt x="215" y="2608"/>
                  <a:pt x="358" y="1846"/>
                  <a:pt x="441" y="1120"/>
                </a:cubicBezTo>
                <a:cubicBezTo>
                  <a:pt x="477" y="881"/>
                  <a:pt x="489" y="643"/>
                  <a:pt x="501" y="405"/>
                </a:cubicBezTo>
                <a:lnTo>
                  <a:pt x="2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20"/>
          <p:cNvSpPr/>
          <p:nvPr/>
        </p:nvSpPr>
        <p:spPr>
          <a:xfrm rot="9328211" flipH="1">
            <a:off x="8298393" y="1289804"/>
            <a:ext cx="25110" cy="239740"/>
          </a:xfrm>
          <a:custGeom>
            <a:avLst/>
            <a:gdLst/>
            <a:ahLst/>
            <a:cxnLst/>
            <a:rect l="l" t="t" r="r" b="b"/>
            <a:pathLst>
              <a:path w="358" h="3418" extrusionOk="0">
                <a:moveTo>
                  <a:pt x="84" y="1"/>
                </a:moveTo>
                <a:lnTo>
                  <a:pt x="84" y="1"/>
                </a:lnTo>
                <a:cubicBezTo>
                  <a:pt x="108" y="477"/>
                  <a:pt x="96" y="953"/>
                  <a:pt x="72" y="1430"/>
                </a:cubicBezTo>
                <a:cubicBezTo>
                  <a:pt x="36" y="1965"/>
                  <a:pt x="1" y="2501"/>
                  <a:pt x="13" y="3037"/>
                </a:cubicBezTo>
                <a:lnTo>
                  <a:pt x="13" y="3073"/>
                </a:lnTo>
                <a:cubicBezTo>
                  <a:pt x="108" y="3192"/>
                  <a:pt x="191" y="3299"/>
                  <a:pt x="274" y="3418"/>
                </a:cubicBezTo>
                <a:cubicBezTo>
                  <a:pt x="263" y="3096"/>
                  <a:pt x="274" y="2775"/>
                  <a:pt x="286" y="2513"/>
                </a:cubicBezTo>
                <a:cubicBezTo>
                  <a:pt x="298" y="1965"/>
                  <a:pt x="334" y="1430"/>
                  <a:pt x="358" y="882"/>
                </a:cubicBezTo>
                <a:cubicBezTo>
                  <a:pt x="358" y="715"/>
                  <a:pt x="358" y="560"/>
                  <a:pt x="358" y="394"/>
                </a:cubicBezTo>
                <a:cubicBezTo>
                  <a:pt x="263" y="263"/>
                  <a:pt x="179" y="132"/>
                  <a:pt x="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20"/>
          <p:cNvSpPr/>
          <p:nvPr/>
        </p:nvSpPr>
        <p:spPr>
          <a:xfrm rot="9328211" flipH="1">
            <a:off x="8329117" y="1153309"/>
            <a:ext cx="25180" cy="233077"/>
          </a:xfrm>
          <a:custGeom>
            <a:avLst/>
            <a:gdLst/>
            <a:ahLst/>
            <a:cxnLst/>
            <a:rect l="l" t="t" r="r" b="b"/>
            <a:pathLst>
              <a:path w="359" h="3323" extrusionOk="0">
                <a:moveTo>
                  <a:pt x="84" y="1"/>
                </a:moveTo>
                <a:lnTo>
                  <a:pt x="84" y="1"/>
                </a:lnTo>
                <a:cubicBezTo>
                  <a:pt x="144" y="977"/>
                  <a:pt x="1" y="2001"/>
                  <a:pt x="13" y="2977"/>
                </a:cubicBezTo>
                <a:cubicBezTo>
                  <a:pt x="108" y="3096"/>
                  <a:pt x="191" y="3203"/>
                  <a:pt x="287" y="3322"/>
                </a:cubicBezTo>
                <a:cubicBezTo>
                  <a:pt x="227" y="2346"/>
                  <a:pt x="358" y="1334"/>
                  <a:pt x="346" y="358"/>
                </a:cubicBezTo>
                <a:cubicBezTo>
                  <a:pt x="251" y="239"/>
                  <a:pt x="168" y="120"/>
                  <a:pt x="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20"/>
          <p:cNvSpPr/>
          <p:nvPr/>
        </p:nvSpPr>
        <p:spPr>
          <a:xfrm rot="9328211" flipH="1">
            <a:off x="8344231" y="1071792"/>
            <a:ext cx="34299" cy="214700"/>
          </a:xfrm>
          <a:custGeom>
            <a:avLst/>
            <a:gdLst/>
            <a:ahLst/>
            <a:cxnLst/>
            <a:rect l="l" t="t" r="r" b="b"/>
            <a:pathLst>
              <a:path w="489" h="3061" extrusionOk="0">
                <a:moveTo>
                  <a:pt x="250" y="0"/>
                </a:moveTo>
                <a:cubicBezTo>
                  <a:pt x="226" y="381"/>
                  <a:pt x="179" y="762"/>
                  <a:pt x="131" y="1131"/>
                </a:cubicBezTo>
                <a:cubicBezTo>
                  <a:pt x="60" y="1655"/>
                  <a:pt x="0" y="2179"/>
                  <a:pt x="24" y="2703"/>
                </a:cubicBezTo>
                <a:cubicBezTo>
                  <a:pt x="119" y="2822"/>
                  <a:pt x="226" y="2941"/>
                  <a:pt x="322" y="3060"/>
                </a:cubicBezTo>
                <a:cubicBezTo>
                  <a:pt x="191" y="2179"/>
                  <a:pt x="405" y="1227"/>
                  <a:pt x="488" y="322"/>
                </a:cubicBezTo>
                <a:cubicBezTo>
                  <a:pt x="405" y="215"/>
                  <a:pt x="322" y="107"/>
                  <a:pt x="2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20"/>
          <p:cNvSpPr/>
          <p:nvPr/>
        </p:nvSpPr>
        <p:spPr>
          <a:xfrm rot="9328211" flipH="1">
            <a:off x="8523878" y="793472"/>
            <a:ext cx="108648" cy="114469"/>
          </a:xfrm>
          <a:custGeom>
            <a:avLst/>
            <a:gdLst/>
            <a:ahLst/>
            <a:cxnLst/>
            <a:rect l="l" t="t" r="r" b="b"/>
            <a:pathLst>
              <a:path w="1549" h="1632" extrusionOk="0">
                <a:moveTo>
                  <a:pt x="287" y="0"/>
                </a:moveTo>
                <a:cubicBezTo>
                  <a:pt x="203" y="24"/>
                  <a:pt x="108" y="24"/>
                  <a:pt x="1" y="24"/>
                </a:cubicBezTo>
                <a:cubicBezTo>
                  <a:pt x="96" y="203"/>
                  <a:pt x="203" y="369"/>
                  <a:pt x="299" y="548"/>
                </a:cubicBezTo>
                <a:cubicBezTo>
                  <a:pt x="561" y="965"/>
                  <a:pt x="870" y="1357"/>
                  <a:pt x="1275" y="1631"/>
                </a:cubicBezTo>
                <a:cubicBezTo>
                  <a:pt x="1370" y="1596"/>
                  <a:pt x="1454" y="1548"/>
                  <a:pt x="1549" y="1500"/>
                </a:cubicBezTo>
                <a:cubicBezTo>
                  <a:pt x="989" y="1155"/>
                  <a:pt x="620" y="572"/>
                  <a:pt x="2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20"/>
          <p:cNvSpPr/>
          <p:nvPr/>
        </p:nvSpPr>
        <p:spPr>
          <a:xfrm rot="9328211" flipH="1">
            <a:off x="8487333" y="802100"/>
            <a:ext cx="61022" cy="140351"/>
          </a:xfrm>
          <a:custGeom>
            <a:avLst/>
            <a:gdLst/>
            <a:ahLst/>
            <a:cxnLst/>
            <a:rect l="l" t="t" r="r" b="b"/>
            <a:pathLst>
              <a:path w="870" h="2001" extrusionOk="0">
                <a:moveTo>
                  <a:pt x="0" y="0"/>
                </a:moveTo>
                <a:cubicBezTo>
                  <a:pt x="167" y="679"/>
                  <a:pt x="250" y="1405"/>
                  <a:pt x="572" y="2000"/>
                </a:cubicBezTo>
                <a:cubicBezTo>
                  <a:pt x="679" y="2000"/>
                  <a:pt x="774" y="1988"/>
                  <a:pt x="870" y="1988"/>
                </a:cubicBezTo>
                <a:cubicBezTo>
                  <a:pt x="512" y="1441"/>
                  <a:pt x="405" y="762"/>
                  <a:pt x="262" y="95"/>
                </a:cubicBezTo>
                <a:cubicBezTo>
                  <a:pt x="179" y="71"/>
                  <a:pt x="84" y="48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20"/>
          <p:cNvSpPr/>
          <p:nvPr/>
        </p:nvSpPr>
        <p:spPr>
          <a:xfrm rot="9328211" flipH="1">
            <a:off x="8446121" y="836286"/>
            <a:ext cx="40191" cy="169600"/>
          </a:xfrm>
          <a:custGeom>
            <a:avLst/>
            <a:gdLst/>
            <a:ahLst/>
            <a:cxnLst/>
            <a:rect l="l" t="t" r="r" b="b"/>
            <a:pathLst>
              <a:path w="573" h="2418" extrusionOk="0">
                <a:moveTo>
                  <a:pt x="1" y="0"/>
                </a:moveTo>
                <a:lnTo>
                  <a:pt x="1" y="0"/>
                </a:lnTo>
                <a:cubicBezTo>
                  <a:pt x="168" y="738"/>
                  <a:pt x="60" y="1596"/>
                  <a:pt x="251" y="2322"/>
                </a:cubicBezTo>
                <a:cubicBezTo>
                  <a:pt x="358" y="2358"/>
                  <a:pt x="465" y="2393"/>
                  <a:pt x="572" y="2417"/>
                </a:cubicBezTo>
                <a:cubicBezTo>
                  <a:pt x="418" y="2000"/>
                  <a:pt x="394" y="1536"/>
                  <a:pt x="370" y="1084"/>
                </a:cubicBezTo>
                <a:cubicBezTo>
                  <a:pt x="370" y="810"/>
                  <a:pt x="358" y="536"/>
                  <a:pt x="310" y="262"/>
                </a:cubicBezTo>
                <a:cubicBezTo>
                  <a:pt x="215" y="191"/>
                  <a:pt x="120" y="107"/>
                  <a:pt x="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" name="Google Shape;983;p20"/>
          <p:cNvSpPr/>
          <p:nvPr/>
        </p:nvSpPr>
        <p:spPr>
          <a:xfrm rot="9328211" flipH="1">
            <a:off x="8402742" y="902499"/>
            <a:ext cx="28477" cy="199690"/>
          </a:xfrm>
          <a:custGeom>
            <a:avLst/>
            <a:gdLst/>
            <a:ahLst/>
            <a:cxnLst/>
            <a:rect l="l" t="t" r="r" b="b"/>
            <a:pathLst>
              <a:path w="406" h="2847" extrusionOk="0">
                <a:moveTo>
                  <a:pt x="108" y="1"/>
                </a:moveTo>
                <a:cubicBezTo>
                  <a:pt x="191" y="858"/>
                  <a:pt x="1" y="1775"/>
                  <a:pt x="108" y="2620"/>
                </a:cubicBezTo>
                <a:cubicBezTo>
                  <a:pt x="156" y="2668"/>
                  <a:pt x="215" y="2716"/>
                  <a:pt x="263" y="2751"/>
                </a:cubicBezTo>
                <a:cubicBezTo>
                  <a:pt x="311" y="2787"/>
                  <a:pt x="358" y="2823"/>
                  <a:pt x="406" y="2847"/>
                </a:cubicBezTo>
                <a:cubicBezTo>
                  <a:pt x="275" y="2251"/>
                  <a:pt x="334" y="1596"/>
                  <a:pt x="370" y="977"/>
                </a:cubicBezTo>
                <a:cubicBezTo>
                  <a:pt x="382" y="751"/>
                  <a:pt x="394" y="537"/>
                  <a:pt x="382" y="310"/>
                </a:cubicBezTo>
                <a:cubicBezTo>
                  <a:pt x="299" y="215"/>
                  <a:pt x="203" y="108"/>
                  <a:pt x="10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20"/>
          <p:cNvSpPr/>
          <p:nvPr/>
        </p:nvSpPr>
        <p:spPr>
          <a:xfrm rot="9328211" flipH="1">
            <a:off x="8373300" y="983213"/>
            <a:ext cx="31844" cy="202145"/>
          </a:xfrm>
          <a:custGeom>
            <a:avLst/>
            <a:gdLst/>
            <a:ahLst/>
            <a:cxnLst/>
            <a:rect l="l" t="t" r="r" b="b"/>
            <a:pathLst>
              <a:path w="454" h="2882" extrusionOk="0">
                <a:moveTo>
                  <a:pt x="215" y="0"/>
                </a:moveTo>
                <a:cubicBezTo>
                  <a:pt x="191" y="857"/>
                  <a:pt x="1" y="1738"/>
                  <a:pt x="1" y="2596"/>
                </a:cubicBezTo>
                <a:cubicBezTo>
                  <a:pt x="84" y="2691"/>
                  <a:pt x="179" y="2786"/>
                  <a:pt x="263" y="2881"/>
                </a:cubicBezTo>
                <a:cubicBezTo>
                  <a:pt x="227" y="2024"/>
                  <a:pt x="394" y="1155"/>
                  <a:pt x="453" y="298"/>
                </a:cubicBezTo>
                <a:cubicBezTo>
                  <a:pt x="382" y="203"/>
                  <a:pt x="298" y="107"/>
                  <a:pt x="21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20"/>
          <p:cNvSpPr/>
          <p:nvPr/>
        </p:nvSpPr>
        <p:spPr>
          <a:xfrm rot="9328211" flipH="1">
            <a:off x="8588398" y="815414"/>
            <a:ext cx="127024" cy="87816"/>
          </a:xfrm>
          <a:custGeom>
            <a:avLst/>
            <a:gdLst/>
            <a:ahLst/>
            <a:cxnLst/>
            <a:rect l="l" t="t" r="r" b="b"/>
            <a:pathLst>
              <a:path w="1811" h="1252" extrusionOk="0">
                <a:moveTo>
                  <a:pt x="215" y="1"/>
                </a:moveTo>
                <a:cubicBezTo>
                  <a:pt x="168" y="37"/>
                  <a:pt x="108" y="84"/>
                  <a:pt x="60" y="120"/>
                </a:cubicBezTo>
                <a:cubicBezTo>
                  <a:pt x="37" y="132"/>
                  <a:pt x="13" y="144"/>
                  <a:pt x="1" y="156"/>
                </a:cubicBezTo>
                <a:cubicBezTo>
                  <a:pt x="179" y="382"/>
                  <a:pt x="358" y="608"/>
                  <a:pt x="584" y="799"/>
                </a:cubicBezTo>
                <a:cubicBezTo>
                  <a:pt x="882" y="1025"/>
                  <a:pt x="1227" y="1168"/>
                  <a:pt x="1596" y="1251"/>
                </a:cubicBezTo>
                <a:cubicBezTo>
                  <a:pt x="1668" y="1180"/>
                  <a:pt x="1739" y="1096"/>
                  <a:pt x="1811" y="1025"/>
                </a:cubicBezTo>
                <a:cubicBezTo>
                  <a:pt x="1227" y="918"/>
                  <a:pt x="727" y="632"/>
                  <a:pt x="322" y="132"/>
                </a:cubicBezTo>
                <a:cubicBezTo>
                  <a:pt x="287" y="84"/>
                  <a:pt x="251" y="37"/>
                  <a:pt x="215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" name="Google Shape;986;p20"/>
          <p:cNvSpPr/>
          <p:nvPr/>
        </p:nvSpPr>
        <p:spPr>
          <a:xfrm rot="9328211" flipH="1">
            <a:off x="8640260" y="858672"/>
            <a:ext cx="136143" cy="61373"/>
          </a:xfrm>
          <a:custGeom>
            <a:avLst/>
            <a:gdLst/>
            <a:ahLst/>
            <a:cxnLst/>
            <a:rect l="l" t="t" r="r" b="b"/>
            <a:pathLst>
              <a:path w="1941" h="875" extrusionOk="0">
                <a:moveTo>
                  <a:pt x="143" y="0"/>
                </a:moveTo>
                <a:cubicBezTo>
                  <a:pt x="107" y="84"/>
                  <a:pt x="60" y="155"/>
                  <a:pt x="0" y="226"/>
                </a:cubicBezTo>
                <a:cubicBezTo>
                  <a:pt x="226" y="357"/>
                  <a:pt x="452" y="500"/>
                  <a:pt x="679" y="631"/>
                </a:cubicBezTo>
                <a:cubicBezTo>
                  <a:pt x="973" y="806"/>
                  <a:pt x="1260" y="874"/>
                  <a:pt x="1546" y="874"/>
                </a:cubicBezTo>
                <a:cubicBezTo>
                  <a:pt x="1630" y="874"/>
                  <a:pt x="1714" y="868"/>
                  <a:pt x="1798" y="857"/>
                </a:cubicBezTo>
                <a:cubicBezTo>
                  <a:pt x="1845" y="762"/>
                  <a:pt x="1893" y="667"/>
                  <a:pt x="1941" y="572"/>
                </a:cubicBezTo>
                <a:lnTo>
                  <a:pt x="1941" y="572"/>
                </a:lnTo>
                <a:cubicBezTo>
                  <a:pt x="1806" y="603"/>
                  <a:pt x="1666" y="630"/>
                  <a:pt x="1527" y="630"/>
                </a:cubicBezTo>
                <a:cubicBezTo>
                  <a:pt x="1458" y="630"/>
                  <a:pt x="1389" y="623"/>
                  <a:pt x="1322" y="607"/>
                </a:cubicBezTo>
                <a:cubicBezTo>
                  <a:pt x="941" y="536"/>
                  <a:pt x="631" y="286"/>
                  <a:pt x="298" y="95"/>
                </a:cubicBezTo>
                <a:cubicBezTo>
                  <a:pt x="250" y="60"/>
                  <a:pt x="202" y="36"/>
                  <a:pt x="1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20"/>
          <p:cNvSpPr/>
          <p:nvPr/>
        </p:nvSpPr>
        <p:spPr>
          <a:xfrm rot="9328211" flipH="1">
            <a:off x="8686937" y="919159"/>
            <a:ext cx="135371" cy="32615"/>
          </a:xfrm>
          <a:custGeom>
            <a:avLst/>
            <a:gdLst/>
            <a:ahLst/>
            <a:cxnLst/>
            <a:rect l="l" t="t" r="r" b="b"/>
            <a:pathLst>
              <a:path w="1930" h="465" extrusionOk="0">
                <a:moveTo>
                  <a:pt x="60" y="0"/>
                </a:moveTo>
                <a:cubicBezTo>
                  <a:pt x="36" y="84"/>
                  <a:pt x="24" y="167"/>
                  <a:pt x="0" y="250"/>
                </a:cubicBezTo>
                <a:cubicBezTo>
                  <a:pt x="262" y="310"/>
                  <a:pt x="512" y="405"/>
                  <a:pt x="786" y="441"/>
                </a:cubicBezTo>
                <a:cubicBezTo>
                  <a:pt x="909" y="457"/>
                  <a:pt x="1032" y="465"/>
                  <a:pt x="1155" y="465"/>
                </a:cubicBezTo>
                <a:cubicBezTo>
                  <a:pt x="1400" y="465"/>
                  <a:pt x="1643" y="433"/>
                  <a:pt x="1882" y="370"/>
                </a:cubicBezTo>
                <a:cubicBezTo>
                  <a:pt x="1893" y="274"/>
                  <a:pt x="1917" y="167"/>
                  <a:pt x="1929" y="72"/>
                </a:cubicBezTo>
                <a:lnTo>
                  <a:pt x="1929" y="72"/>
                </a:lnTo>
                <a:cubicBezTo>
                  <a:pt x="1689" y="144"/>
                  <a:pt x="1444" y="176"/>
                  <a:pt x="1193" y="176"/>
                </a:cubicBezTo>
                <a:cubicBezTo>
                  <a:pt x="861" y="176"/>
                  <a:pt x="520" y="119"/>
                  <a:pt x="167" y="24"/>
                </a:cubicBezTo>
                <a:lnTo>
                  <a:pt x="6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" name="Google Shape;988;p20"/>
          <p:cNvSpPr/>
          <p:nvPr/>
        </p:nvSpPr>
        <p:spPr>
          <a:xfrm rot="9328211" flipH="1">
            <a:off x="8718287" y="967294"/>
            <a:ext cx="130391" cy="46784"/>
          </a:xfrm>
          <a:custGeom>
            <a:avLst/>
            <a:gdLst/>
            <a:ahLst/>
            <a:cxnLst/>
            <a:rect l="l" t="t" r="r" b="b"/>
            <a:pathLst>
              <a:path w="1859" h="667" extrusionOk="0">
                <a:moveTo>
                  <a:pt x="1822" y="0"/>
                </a:moveTo>
                <a:cubicBezTo>
                  <a:pt x="1263" y="238"/>
                  <a:pt x="632" y="262"/>
                  <a:pt x="36" y="381"/>
                </a:cubicBezTo>
                <a:cubicBezTo>
                  <a:pt x="25" y="381"/>
                  <a:pt x="13" y="381"/>
                  <a:pt x="1" y="393"/>
                </a:cubicBezTo>
                <a:cubicBezTo>
                  <a:pt x="13" y="476"/>
                  <a:pt x="13" y="572"/>
                  <a:pt x="13" y="667"/>
                </a:cubicBezTo>
                <a:cubicBezTo>
                  <a:pt x="167" y="631"/>
                  <a:pt x="322" y="596"/>
                  <a:pt x="489" y="572"/>
                </a:cubicBezTo>
                <a:cubicBezTo>
                  <a:pt x="953" y="500"/>
                  <a:pt x="1429" y="441"/>
                  <a:pt x="1858" y="274"/>
                </a:cubicBezTo>
                <a:cubicBezTo>
                  <a:pt x="1846" y="179"/>
                  <a:pt x="1834" y="84"/>
                  <a:pt x="182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" name="Google Shape;989;p20"/>
          <p:cNvSpPr/>
          <p:nvPr/>
        </p:nvSpPr>
        <p:spPr>
          <a:xfrm rot="9328211" flipH="1">
            <a:off x="8738743" y="1003198"/>
            <a:ext cx="113628" cy="104439"/>
          </a:xfrm>
          <a:custGeom>
            <a:avLst/>
            <a:gdLst/>
            <a:ahLst/>
            <a:cxnLst/>
            <a:rect l="l" t="t" r="r" b="b"/>
            <a:pathLst>
              <a:path w="1620" h="1489" extrusionOk="0">
                <a:moveTo>
                  <a:pt x="1501" y="1"/>
                </a:moveTo>
                <a:cubicBezTo>
                  <a:pt x="1179" y="536"/>
                  <a:pt x="584" y="894"/>
                  <a:pt x="1" y="1239"/>
                </a:cubicBezTo>
                <a:cubicBezTo>
                  <a:pt x="12" y="1298"/>
                  <a:pt x="36" y="1358"/>
                  <a:pt x="48" y="1406"/>
                </a:cubicBezTo>
                <a:cubicBezTo>
                  <a:pt x="60" y="1441"/>
                  <a:pt x="60" y="1465"/>
                  <a:pt x="72" y="1489"/>
                </a:cubicBezTo>
                <a:cubicBezTo>
                  <a:pt x="644" y="1132"/>
                  <a:pt x="1251" y="786"/>
                  <a:pt x="1620" y="286"/>
                </a:cubicBezTo>
                <a:cubicBezTo>
                  <a:pt x="1584" y="179"/>
                  <a:pt x="1548" y="84"/>
                  <a:pt x="15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20"/>
          <p:cNvSpPr/>
          <p:nvPr/>
        </p:nvSpPr>
        <p:spPr>
          <a:xfrm rot="9328211" flipH="1">
            <a:off x="8751087" y="1029924"/>
            <a:ext cx="90271" cy="150381"/>
          </a:xfrm>
          <a:custGeom>
            <a:avLst/>
            <a:gdLst/>
            <a:ahLst/>
            <a:cxnLst/>
            <a:rect l="l" t="t" r="r" b="b"/>
            <a:pathLst>
              <a:path w="1287" h="2144" extrusionOk="0">
                <a:moveTo>
                  <a:pt x="1048" y="0"/>
                </a:moveTo>
                <a:cubicBezTo>
                  <a:pt x="1024" y="608"/>
                  <a:pt x="846" y="1179"/>
                  <a:pt x="358" y="1596"/>
                </a:cubicBezTo>
                <a:cubicBezTo>
                  <a:pt x="239" y="1703"/>
                  <a:pt x="120" y="1798"/>
                  <a:pt x="1" y="1893"/>
                </a:cubicBezTo>
                <a:cubicBezTo>
                  <a:pt x="24" y="1977"/>
                  <a:pt x="60" y="2060"/>
                  <a:pt x="96" y="2143"/>
                </a:cubicBezTo>
                <a:cubicBezTo>
                  <a:pt x="358" y="1941"/>
                  <a:pt x="643" y="1739"/>
                  <a:pt x="858" y="1477"/>
                </a:cubicBezTo>
                <a:cubicBezTo>
                  <a:pt x="1108" y="1143"/>
                  <a:pt x="1227" y="750"/>
                  <a:pt x="1286" y="358"/>
                </a:cubicBezTo>
                <a:cubicBezTo>
                  <a:pt x="1215" y="227"/>
                  <a:pt x="1132" y="107"/>
                  <a:pt x="10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20"/>
          <p:cNvSpPr/>
          <p:nvPr/>
        </p:nvSpPr>
        <p:spPr>
          <a:xfrm rot="9328211" flipH="1">
            <a:off x="8757571" y="1073575"/>
            <a:ext cx="61864" cy="182155"/>
          </a:xfrm>
          <a:custGeom>
            <a:avLst/>
            <a:gdLst/>
            <a:ahLst/>
            <a:cxnLst/>
            <a:rect l="l" t="t" r="r" b="b"/>
            <a:pathLst>
              <a:path w="882" h="2597" extrusionOk="0">
                <a:moveTo>
                  <a:pt x="501" y="1"/>
                </a:moveTo>
                <a:lnTo>
                  <a:pt x="501" y="1"/>
                </a:lnTo>
                <a:cubicBezTo>
                  <a:pt x="643" y="477"/>
                  <a:pt x="643" y="989"/>
                  <a:pt x="489" y="1477"/>
                </a:cubicBezTo>
                <a:cubicBezTo>
                  <a:pt x="381" y="1799"/>
                  <a:pt x="215" y="2084"/>
                  <a:pt x="0" y="2358"/>
                </a:cubicBezTo>
                <a:cubicBezTo>
                  <a:pt x="36" y="2430"/>
                  <a:pt x="84" y="2513"/>
                  <a:pt x="131" y="2596"/>
                </a:cubicBezTo>
                <a:cubicBezTo>
                  <a:pt x="262" y="2430"/>
                  <a:pt x="405" y="2275"/>
                  <a:pt x="501" y="2096"/>
                </a:cubicBezTo>
                <a:cubicBezTo>
                  <a:pt x="667" y="1811"/>
                  <a:pt x="774" y="1501"/>
                  <a:pt x="834" y="1180"/>
                </a:cubicBezTo>
                <a:cubicBezTo>
                  <a:pt x="870" y="906"/>
                  <a:pt x="882" y="632"/>
                  <a:pt x="846" y="370"/>
                </a:cubicBezTo>
                <a:cubicBezTo>
                  <a:pt x="727" y="239"/>
                  <a:pt x="608" y="120"/>
                  <a:pt x="5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20"/>
          <p:cNvSpPr/>
          <p:nvPr/>
        </p:nvSpPr>
        <p:spPr>
          <a:xfrm rot="9328211" flipH="1">
            <a:off x="8743150" y="1143409"/>
            <a:ext cx="41032" cy="177105"/>
          </a:xfrm>
          <a:custGeom>
            <a:avLst/>
            <a:gdLst/>
            <a:ahLst/>
            <a:cxnLst/>
            <a:rect l="l" t="t" r="r" b="b"/>
            <a:pathLst>
              <a:path w="585" h="2525" extrusionOk="0">
                <a:moveTo>
                  <a:pt x="299" y="0"/>
                </a:moveTo>
                <a:lnTo>
                  <a:pt x="299" y="0"/>
                </a:lnTo>
                <a:cubicBezTo>
                  <a:pt x="370" y="727"/>
                  <a:pt x="156" y="1524"/>
                  <a:pt x="1" y="2262"/>
                </a:cubicBezTo>
                <a:cubicBezTo>
                  <a:pt x="72" y="2346"/>
                  <a:pt x="144" y="2441"/>
                  <a:pt x="215" y="2524"/>
                </a:cubicBezTo>
                <a:cubicBezTo>
                  <a:pt x="358" y="1774"/>
                  <a:pt x="584" y="977"/>
                  <a:pt x="572" y="227"/>
                </a:cubicBezTo>
                <a:cubicBezTo>
                  <a:pt x="477" y="143"/>
                  <a:pt x="382" y="72"/>
                  <a:pt x="2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20"/>
          <p:cNvSpPr/>
          <p:nvPr/>
        </p:nvSpPr>
        <p:spPr>
          <a:xfrm rot="9328211" flipH="1">
            <a:off x="8712637" y="1217635"/>
            <a:ext cx="43487" cy="163708"/>
          </a:xfrm>
          <a:custGeom>
            <a:avLst/>
            <a:gdLst/>
            <a:ahLst/>
            <a:cxnLst/>
            <a:rect l="l" t="t" r="r" b="b"/>
            <a:pathLst>
              <a:path w="620" h="2334" extrusionOk="0">
                <a:moveTo>
                  <a:pt x="334" y="0"/>
                </a:moveTo>
                <a:cubicBezTo>
                  <a:pt x="334" y="24"/>
                  <a:pt x="334" y="60"/>
                  <a:pt x="346" y="83"/>
                </a:cubicBezTo>
                <a:cubicBezTo>
                  <a:pt x="381" y="512"/>
                  <a:pt x="262" y="905"/>
                  <a:pt x="143" y="1310"/>
                </a:cubicBezTo>
                <a:cubicBezTo>
                  <a:pt x="72" y="1572"/>
                  <a:pt x="24" y="1846"/>
                  <a:pt x="0" y="2119"/>
                </a:cubicBezTo>
                <a:cubicBezTo>
                  <a:pt x="84" y="2179"/>
                  <a:pt x="167" y="2250"/>
                  <a:pt x="250" y="2334"/>
                </a:cubicBezTo>
                <a:cubicBezTo>
                  <a:pt x="250" y="2238"/>
                  <a:pt x="262" y="2143"/>
                  <a:pt x="274" y="2060"/>
                </a:cubicBezTo>
                <a:cubicBezTo>
                  <a:pt x="322" y="1643"/>
                  <a:pt x="453" y="1262"/>
                  <a:pt x="548" y="857"/>
                </a:cubicBezTo>
                <a:cubicBezTo>
                  <a:pt x="596" y="643"/>
                  <a:pt x="619" y="429"/>
                  <a:pt x="607" y="226"/>
                </a:cubicBezTo>
                <a:cubicBezTo>
                  <a:pt x="512" y="143"/>
                  <a:pt x="405" y="60"/>
                  <a:pt x="33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20"/>
          <p:cNvSpPr/>
          <p:nvPr/>
        </p:nvSpPr>
        <p:spPr>
          <a:xfrm rot="9328211" flipH="1">
            <a:off x="8673128" y="1273957"/>
            <a:ext cx="23427" cy="103598"/>
          </a:xfrm>
          <a:custGeom>
            <a:avLst/>
            <a:gdLst/>
            <a:ahLst/>
            <a:cxnLst/>
            <a:rect l="l" t="t" r="r" b="b"/>
            <a:pathLst>
              <a:path w="334" h="1477" extrusionOk="0">
                <a:moveTo>
                  <a:pt x="215" y="0"/>
                </a:moveTo>
                <a:cubicBezTo>
                  <a:pt x="131" y="60"/>
                  <a:pt x="60" y="143"/>
                  <a:pt x="0" y="214"/>
                </a:cubicBezTo>
                <a:cubicBezTo>
                  <a:pt x="60" y="500"/>
                  <a:pt x="60" y="810"/>
                  <a:pt x="60" y="1119"/>
                </a:cubicBezTo>
                <a:lnTo>
                  <a:pt x="60" y="1262"/>
                </a:lnTo>
                <a:cubicBezTo>
                  <a:pt x="84" y="1286"/>
                  <a:pt x="119" y="1310"/>
                  <a:pt x="143" y="1334"/>
                </a:cubicBezTo>
                <a:cubicBezTo>
                  <a:pt x="203" y="1369"/>
                  <a:pt x="262" y="1417"/>
                  <a:pt x="334" y="1476"/>
                </a:cubicBezTo>
                <a:cubicBezTo>
                  <a:pt x="322" y="1345"/>
                  <a:pt x="322" y="1226"/>
                  <a:pt x="322" y="1143"/>
                </a:cubicBezTo>
                <a:cubicBezTo>
                  <a:pt x="322" y="929"/>
                  <a:pt x="322" y="714"/>
                  <a:pt x="310" y="512"/>
                </a:cubicBezTo>
                <a:cubicBezTo>
                  <a:pt x="298" y="333"/>
                  <a:pt x="262" y="155"/>
                  <a:pt x="21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5" name="Google Shape;995;p20"/>
          <p:cNvGrpSpPr/>
          <p:nvPr/>
        </p:nvGrpSpPr>
        <p:grpSpPr>
          <a:xfrm flipH="1">
            <a:off x="3659717" y="3"/>
            <a:ext cx="6222356" cy="834833"/>
            <a:chOff x="1040342" y="3"/>
            <a:chExt cx="6222356" cy="834833"/>
          </a:xfrm>
        </p:grpSpPr>
        <p:grpSp>
          <p:nvGrpSpPr>
            <p:cNvPr id="996" name="Google Shape;996;p20"/>
            <p:cNvGrpSpPr/>
            <p:nvPr/>
          </p:nvGrpSpPr>
          <p:grpSpPr>
            <a:xfrm>
              <a:off x="2290632" y="3"/>
              <a:ext cx="4972066" cy="834833"/>
              <a:chOff x="2762421" y="172678"/>
              <a:chExt cx="4071793" cy="683673"/>
            </a:xfrm>
          </p:grpSpPr>
          <p:sp>
            <p:nvSpPr>
              <p:cNvPr id="997" name="Google Shape;997;p20"/>
              <p:cNvSpPr/>
              <p:nvPr/>
            </p:nvSpPr>
            <p:spPr>
              <a:xfrm>
                <a:off x="2762421" y="172678"/>
                <a:ext cx="75075" cy="76011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65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39"/>
                      <a:pt x="215" y="965"/>
                      <a:pt x="477" y="965"/>
                    </a:cubicBezTo>
                    <a:cubicBezTo>
                      <a:pt x="739" y="965"/>
                      <a:pt x="953" y="750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20"/>
              <p:cNvSpPr/>
              <p:nvPr/>
            </p:nvSpPr>
            <p:spPr>
              <a:xfrm>
                <a:off x="3197376" y="494393"/>
                <a:ext cx="74070" cy="7508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66" extrusionOk="0">
                    <a:moveTo>
                      <a:pt x="477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51"/>
                      <a:pt x="215" y="965"/>
                      <a:pt x="477" y="965"/>
                    </a:cubicBezTo>
                    <a:cubicBezTo>
                      <a:pt x="738" y="965"/>
                      <a:pt x="953" y="751"/>
                      <a:pt x="953" y="489"/>
                    </a:cubicBezTo>
                    <a:cubicBezTo>
                      <a:pt x="953" y="215"/>
                      <a:pt x="738" y="1"/>
                      <a:pt x="4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20"/>
              <p:cNvSpPr/>
              <p:nvPr/>
            </p:nvSpPr>
            <p:spPr>
              <a:xfrm>
                <a:off x="5521931" y="345475"/>
                <a:ext cx="75080" cy="75002"/>
              </a:xfrm>
              <a:custGeom>
                <a:avLst/>
                <a:gdLst/>
                <a:ahLst/>
                <a:cxnLst/>
                <a:rect l="l" t="t" r="r" b="b"/>
                <a:pathLst>
                  <a:path w="966" h="965" extrusionOk="0">
                    <a:moveTo>
                      <a:pt x="489" y="0"/>
                    </a:moveTo>
                    <a:cubicBezTo>
                      <a:pt x="215" y="0"/>
                      <a:pt x="1" y="214"/>
                      <a:pt x="1" y="476"/>
                    </a:cubicBezTo>
                    <a:cubicBezTo>
                      <a:pt x="1" y="750"/>
                      <a:pt x="215" y="964"/>
                      <a:pt x="489" y="964"/>
                    </a:cubicBezTo>
                    <a:cubicBezTo>
                      <a:pt x="751" y="964"/>
                      <a:pt x="965" y="750"/>
                      <a:pt x="965" y="476"/>
                    </a:cubicBezTo>
                    <a:cubicBezTo>
                      <a:pt x="965" y="214"/>
                      <a:pt x="751" y="0"/>
                      <a:pt x="4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20"/>
              <p:cNvSpPr/>
              <p:nvPr/>
            </p:nvSpPr>
            <p:spPr>
              <a:xfrm>
                <a:off x="5696886" y="818345"/>
                <a:ext cx="37074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89" extrusionOk="0">
                    <a:moveTo>
                      <a:pt x="238" y="0"/>
                    </a:moveTo>
                    <a:cubicBezTo>
                      <a:pt x="107" y="0"/>
                      <a:pt x="0" y="107"/>
                      <a:pt x="0" y="238"/>
                    </a:cubicBezTo>
                    <a:cubicBezTo>
                      <a:pt x="0" y="381"/>
                      <a:pt x="107" y="488"/>
                      <a:pt x="238" y="488"/>
                    </a:cubicBezTo>
                    <a:cubicBezTo>
                      <a:pt x="369" y="488"/>
                      <a:pt x="476" y="381"/>
                      <a:pt x="476" y="238"/>
                    </a:cubicBezTo>
                    <a:cubicBezTo>
                      <a:pt x="476" y="107"/>
                      <a:pt x="369" y="0"/>
                      <a:pt x="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20"/>
              <p:cNvSpPr/>
              <p:nvPr/>
            </p:nvSpPr>
            <p:spPr>
              <a:xfrm>
                <a:off x="4602073" y="488875"/>
                <a:ext cx="38084" cy="37074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77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cubicBezTo>
                      <a:pt x="1" y="370"/>
                      <a:pt x="108" y="477"/>
                      <a:pt x="239" y="477"/>
                    </a:cubicBezTo>
                    <a:cubicBezTo>
                      <a:pt x="382" y="477"/>
                      <a:pt x="489" y="370"/>
                      <a:pt x="489" y="239"/>
                    </a:cubicBezTo>
                    <a:cubicBezTo>
                      <a:pt x="489" y="108"/>
                      <a:pt x="382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20"/>
              <p:cNvSpPr/>
              <p:nvPr/>
            </p:nvSpPr>
            <p:spPr>
              <a:xfrm>
                <a:off x="6209551" y="475895"/>
                <a:ext cx="38006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89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cubicBezTo>
                      <a:pt x="0" y="382"/>
                      <a:pt x="107" y="489"/>
                      <a:pt x="238" y="489"/>
                    </a:cubicBezTo>
                    <a:cubicBezTo>
                      <a:pt x="381" y="489"/>
                      <a:pt x="488" y="382"/>
                      <a:pt x="488" y="239"/>
                    </a:cubicBezTo>
                    <a:cubicBezTo>
                      <a:pt x="488" y="108"/>
                      <a:pt x="381" y="1"/>
                      <a:pt x="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20"/>
              <p:cNvSpPr/>
              <p:nvPr/>
            </p:nvSpPr>
            <p:spPr>
              <a:xfrm>
                <a:off x="6796208" y="400628"/>
                <a:ext cx="38006" cy="37074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77" extrusionOk="0">
                    <a:moveTo>
                      <a:pt x="251" y="0"/>
                    </a:moveTo>
                    <a:cubicBezTo>
                      <a:pt x="108" y="0"/>
                      <a:pt x="1" y="107"/>
                      <a:pt x="1" y="238"/>
                    </a:cubicBezTo>
                    <a:cubicBezTo>
                      <a:pt x="1" y="369"/>
                      <a:pt x="120" y="476"/>
                      <a:pt x="251" y="476"/>
                    </a:cubicBezTo>
                    <a:cubicBezTo>
                      <a:pt x="382" y="476"/>
                      <a:pt x="489" y="369"/>
                      <a:pt x="489" y="238"/>
                    </a:cubicBezTo>
                    <a:cubicBezTo>
                      <a:pt x="489" y="107"/>
                      <a:pt x="382" y="0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04" name="Google Shape;1004;p20"/>
            <p:cNvSpPr/>
            <p:nvPr/>
          </p:nvSpPr>
          <p:spPr>
            <a:xfrm>
              <a:off x="1040342" y="170170"/>
              <a:ext cx="90444" cy="91678"/>
            </a:xfrm>
            <a:custGeom>
              <a:avLst/>
              <a:gdLst/>
              <a:ahLst/>
              <a:cxnLst/>
              <a:rect l="l" t="t" r="r" b="b"/>
              <a:pathLst>
                <a:path w="953" h="966" extrusionOk="0">
                  <a:moveTo>
                    <a:pt x="477" y="1"/>
                  </a:moveTo>
                  <a:cubicBezTo>
                    <a:pt x="215" y="1"/>
                    <a:pt x="0" y="215"/>
                    <a:pt x="0" y="489"/>
                  </a:cubicBezTo>
                  <a:cubicBezTo>
                    <a:pt x="0" y="751"/>
                    <a:pt x="215" y="965"/>
                    <a:pt x="477" y="965"/>
                  </a:cubicBezTo>
                  <a:cubicBezTo>
                    <a:pt x="738" y="965"/>
                    <a:pt x="953" y="751"/>
                    <a:pt x="953" y="489"/>
                  </a:cubicBezTo>
                  <a:cubicBezTo>
                    <a:pt x="953" y="215"/>
                    <a:pt x="738" y="1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5" name="Google Shape;1005;p20"/>
          <p:cNvSpPr/>
          <p:nvPr/>
        </p:nvSpPr>
        <p:spPr>
          <a:xfrm>
            <a:off x="6921690" y="4476622"/>
            <a:ext cx="2349163" cy="753860"/>
          </a:xfrm>
          <a:custGeom>
            <a:avLst/>
            <a:gdLst/>
            <a:ahLst/>
            <a:cxnLst/>
            <a:rect l="l" t="t" r="r" b="b"/>
            <a:pathLst>
              <a:path w="42911" h="16572" extrusionOk="0">
                <a:moveTo>
                  <a:pt x="38869" y="1"/>
                </a:moveTo>
                <a:cubicBezTo>
                  <a:pt x="38278" y="1"/>
                  <a:pt x="37688" y="62"/>
                  <a:pt x="37113" y="189"/>
                </a:cubicBezTo>
                <a:cubicBezTo>
                  <a:pt x="36291" y="379"/>
                  <a:pt x="35422" y="701"/>
                  <a:pt x="34779" y="1260"/>
                </a:cubicBezTo>
                <a:cubicBezTo>
                  <a:pt x="34065" y="1868"/>
                  <a:pt x="33707" y="2749"/>
                  <a:pt x="33326" y="3582"/>
                </a:cubicBezTo>
                <a:cubicBezTo>
                  <a:pt x="33286" y="3663"/>
                  <a:pt x="33195" y="3692"/>
                  <a:pt x="33110" y="3692"/>
                </a:cubicBezTo>
                <a:cubicBezTo>
                  <a:pt x="33094" y="3692"/>
                  <a:pt x="33079" y="3691"/>
                  <a:pt x="33064" y="3689"/>
                </a:cubicBezTo>
                <a:cubicBezTo>
                  <a:pt x="32755" y="3630"/>
                  <a:pt x="32433" y="3582"/>
                  <a:pt x="32124" y="3546"/>
                </a:cubicBezTo>
                <a:cubicBezTo>
                  <a:pt x="31726" y="3507"/>
                  <a:pt x="31321" y="3485"/>
                  <a:pt x="30915" y="3485"/>
                </a:cubicBezTo>
                <a:cubicBezTo>
                  <a:pt x="29842" y="3485"/>
                  <a:pt x="28763" y="3640"/>
                  <a:pt x="27778" y="4046"/>
                </a:cubicBezTo>
                <a:cubicBezTo>
                  <a:pt x="27123" y="4308"/>
                  <a:pt x="26528" y="4713"/>
                  <a:pt x="26064" y="5249"/>
                </a:cubicBezTo>
                <a:cubicBezTo>
                  <a:pt x="25647" y="5737"/>
                  <a:pt x="25373" y="6356"/>
                  <a:pt x="25159" y="6952"/>
                </a:cubicBezTo>
                <a:cubicBezTo>
                  <a:pt x="24980" y="7428"/>
                  <a:pt x="24837" y="7916"/>
                  <a:pt x="24575" y="8345"/>
                </a:cubicBezTo>
                <a:cubicBezTo>
                  <a:pt x="24313" y="8785"/>
                  <a:pt x="23932" y="9107"/>
                  <a:pt x="23456" y="9297"/>
                </a:cubicBezTo>
                <a:cubicBezTo>
                  <a:pt x="22694" y="9607"/>
                  <a:pt x="21825" y="9642"/>
                  <a:pt x="21015" y="9642"/>
                </a:cubicBezTo>
                <a:cubicBezTo>
                  <a:pt x="20097" y="9642"/>
                  <a:pt x="19187" y="9537"/>
                  <a:pt x="18271" y="9537"/>
                </a:cubicBezTo>
                <a:cubicBezTo>
                  <a:pt x="18118" y="9537"/>
                  <a:pt x="17966" y="9540"/>
                  <a:pt x="17813" y="9547"/>
                </a:cubicBezTo>
                <a:cubicBezTo>
                  <a:pt x="16872" y="9583"/>
                  <a:pt x="15979" y="9821"/>
                  <a:pt x="15181" y="10333"/>
                </a:cubicBezTo>
                <a:cubicBezTo>
                  <a:pt x="14479" y="10773"/>
                  <a:pt x="13895" y="11357"/>
                  <a:pt x="13336" y="11952"/>
                </a:cubicBezTo>
                <a:cubicBezTo>
                  <a:pt x="13050" y="12238"/>
                  <a:pt x="12788" y="12536"/>
                  <a:pt x="12455" y="12750"/>
                </a:cubicBezTo>
                <a:cubicBezTo>
                  <a:pt x="12145" y="12952"/>
                  <a:pt x="11800" y="13095"/>
                  <a:pt x="11443" y="13202"/>
                </a:cubicBezTo>
                <a:cubicBezTo>
                  <a:pt x="10918" y="13344"/>
                  <a:pt x="10370" y="13392"/>
                  <a:pt x="9827" y="13392"/>
                </a:cubicBezTo>
                <a:cubicBezTo>
                  <a:pt x="9594" y="13392"/>
                  <a:pt x="9362" y="13383"/>
                  <a:pt x="9133" y="13369"/>
                </a:cubicBezTo>
                <a:cubicBezTo>
                  <a:pt x="8323" y="13333"/>
                  <a:pt x="7526" y="13214"/>
                  <a:pt x="6728" y="13155"/>
                </a:cubicBezTo>
                <a:cubicBezTo>
                  <a:pt x="6551" y="13146"/>
                  <a:pt x="6374" y="13142"/>
                  <a:pt x="6197" y="13142"/>
                </a:cubicBezTo>
                <a:cubicBezTo>
                  <a:pt x="5625" y="13142"/>
                  <a:pt x="5056" y="13188"/>
                  <a:pt x="4501" y="13298"/>
                </a:cubicBezTo>
                <a:cubicBezTo>
                  <a:pt x="3251" y="13524"/>
                  <a:pt x="2061" y="14060"/>
                  <a:pt x="1144" y="14953"/>
                </a:cubicBezTo>
                <a:cubicBezTo>
                  <a:pt x="644" y="15441"/>
                  <a:pt x="275" y="15976"/>
                  <a:pt x="1" y="16572"/>
                </a:cubicBezTo>
                <a:lnTo>
                  <a:pt x="42911" y="16572"/>
                </a:lnTo>
                <a:lnTo>
                  <a:pt x="42911" y="951"/>
                </a:lnTo>
                <a:cubicBezTo>
                  <a:pt x="42720" y="856"/>
                  <a:pt x="42518" y="772"/>
                  <a:pt x="42328" y="689"/>
                </a:cubicBezTo>
                <a:cubicBezTo>
                  <a:pt x="41240" y="244"/>
                  <a:pt x="40052" y="1"/>
                  <a:pt x="388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3"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p23"/>
          <p:cNvSpPr/>
          <p:nvPr/>
        </p:nvSpPr>
        <p:spPr>
          <a:xfrm rot="10800000" flipH="1">
            <a:off x="-75" y="-19328"/>
            <a:ext cx="9168092" cy="3753128"/>
          </a:xfrm>
          <a:custGeom>
            <a:avLst/>
            <a:gdLst/>
            <a:ahLst/>
            <a:cxnLst/>
            <a:rect l="l" t="t" r="r" b="b"/>
            <a:pathLst>
              <a:path w="59068" h="17062" extrusionOk="0">
                <a:moveTo>
                  <a:pt x="59068" y="0"/>
                </a:moveTo>
                <a:cubicBezTo>
                  <a:pt x="57222" y="655"/>
                  <a:pt x="55365" y="1262"/>
                  <a:pt x="53448" y="1655"/>
                </a:cubicBezTo>
                <a:cubicBezTo>
                  <a:pt x="48864" y="2608"/>
                  <a:pt x="44185" y="2917"/>
                  <a:pt x="39517" y="3000"/>
                </a:cubicBezTo>
                <a:cubicBezTo>
                  <a:pt x="38211" y="3028"/>
                  <a:pt x="36904" y="3033"/>
                  <a:pt x="35596" y="3033"/>
                </a:cubicBezTo>
                <a:cubicBezTo>
                  <a:pt x="34870" y="3033"/>
                  <a:pt x="34143" y="3031"/>
                  <a:pt x="33416" y="3031"/>
                </a:cubicBezTo>
                <a:cubicBezTo>
                  <a:pt x="30873" y="3031"/>
                  <a:pt x="28330" y="3049"/>
                  <a:pt x="25790" y="3215"/>
                </a:cubicBezTo>
                <a:cubicBezTo>
                  <a:pt x="23492" y="3358"/>
                  <a:pt x="21206" y="3631"/>
                  <a:pt x="18967" y="4120"/>
                </a:cubicBezTo>
                <a:cubicBezTo>
                  <a:pt x="16717" y="4608"/>
                  <a:pt x="14479" y="5108"/>
                  <a:pt x="12216" y="5548"/>
                </a:cubicBezTo>
                <a:cubicBezTo>
                  <a:pt x="8783" y="6200"/>
                  <a:pt x="5279" y="6713"/>
                  <a:pt x="1773" y="6713"/>
                </a:cubicBezTo>
                <a:cubicBezTo>
                  <a:pt x="1182" y="6713"/>
                  <a:pt x="591" y="6698"/>
                  <a:pt x="1" y="6668"/>
                </a:cubicBezTo>
                <a:lnTo>
                  <a:pt x="1" y="17062"/>
                </a:lnTo>
                <a:lnTo>
                  <a:pt x="59068" y="17062"/>
                </a:lnTo>
                <a:lnTo>
                  <a:pt x="59068" y="0"/>
                </a:lnTo>
                <a:close/>
              </a:path>
            </a:pathLst>
          </a:custGeom>
          <a:solidFill>
            <a:srgbClr val="1F2E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2" name="Google Shape;1042;p23"/>
          <p:cNvGrpSpPr/>
          <p:nvPr/>
        </p:nvGrpSpPr>
        <p:grpSpPr>
          <a:xfrm flipH="1">
            <a:off x="3659717" y="3"/>
            <a:ext cx="6222356" cy="834833"/>
            <a:chOff x="1040342" y="3"/>
            <a:chExt cx="6222356" cy="834833"/>
          </a:xfrm>
        </p:grpSpPr>
        <p:grpSp>
          <p:nvGrpSpPr>
            <p:cNvPr id="1043" name="Google Shape;1043;p23"/>
            <p:cNvGrpSpPr/>
            <p:nvPr/>
          </p:nvGrpSpPr>
          <p:grpSpPr>
            <a:xfrm>
              <a:off x="2290632" y="3"/>
              <a:ext cx="4972066" cy="834833"/>
              <a:chOff x="2762421" y="172678"/>
              <a:chExt cx="4071793" cy="683673"/>
            </a:xfrm>
          </p:grpSpPr>
          <p:sp>
            <p:nvSpPr>
              <p:cNvPr id="1044" name="Google Shape;1044;p23"/>
              <p:cNvSpPr/>
              <p:nvPr/>
            </p:nvSpPr>
            <p:spPr>
              <a:xfrm>
                <a:off x="2762421" y="172678"/>
                <a:ext cx="75075" cy="76011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65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39"/>
                      <a:pt x="215" y="965"/>
                      <a:pt x="477" y="965"/>
                    </a:cubicBezTo>
                    <a:cubicBezTo>
                      <a:pt x="739" y="965"/>
                      <a:pt x="953" y="750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23"/>
              <p:cNvSpPr/>
              <p:nvPr/>
            </p:nvSpPr>
            <p:spPr>
              <a:xfrm>
                <a:off x="3197376" y="494393"/>
                <a:ext cx="74070" cy="7508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66" extrusionOk="0">
                    <a:moveTo>
                      <a:pt x="477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51"/>
                      <a:pt x="215" y="965"/>
                      <a:pt x="477" y="965"/>
                    </a:cubicBezTo>
                    <a:cubicBezTo>
                      <a:pt x="738" y="965"/>
                      <a:pt x="953" y="751"/>
                      <a:pt x="953" y="489"/>
                    </a:cubicBezTo>
                    <a:cubicBezTo>
                      <a:pt x="953" y="215"/>
                      <a:pt x="738" y="1"/>
                      <a:pt x="4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23"/>
              <p:cNvSpPr/>
              <p:nvPr/>
            </p:nvSpPr>
            <p:spPr>
              <a:xfrm>
                <a:off x="5521931" y="345475"/>
                <a:ext cx="75080" cy="75002"/>
              </a:xfrm>
              <a:custGeom>
                <a:avLst/>
                <a:gdLst/>
                <a:ahLst/>
                <a:cxnLst/>
                <a:rect l="l" t="t" r="r" b="b"/>
                <a:pathLst>
                  <a:path w="966" h="965" extrusionOk="0">
                    <a:moveTo>
                      <a:pt x="489" y="0"/>
                    </a:moveTo>
                    <a:cubicBezTo>
                      <a:pt x="215" y="0"/>
                      <a:pt x="1" y="214"/>
                      <a:pt x="1" y="476"/>
                    </a:cubicBezTo>
                    <a:cubicBezTo>
                      <a:pt x="1" y="750"/>
                      <a:pt x="215" y="964"/>
                      <a:pt x="489" y="964"/>
                    </a:cubicBezTo>
                    <a:cubicBezTo>
                      <a:pt x="751" y="964"/>
                      <a:pt x="965" y="750"/>
                      <a:pt x="965" y="476"/>
                    </a:cubicBezTo>
                    <a:cubicBezTo>
                      <a:pt x="965" y="214"/>
                      <a:pt x="751" y="0"/>
                      <a:pt x="4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23"/>
              <p:cNvSpPr/>
              <p:nvPr/>
            </p:nvSpPr>
            <p:spPr>
              <a:xfrm>
                <a:off x="5696886" y="818345"/>
                <a:ext cx="37074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89" extrusionOk="0">
                    <a:moveTo>
                      <a:pt x="238" y="0"/>
                    </a:moveTo>
                    <a:cubicBezTo>
                      <a:pt x="107" y="0"/>
                      <a:pt x="0" y="107"/>
                      <a:pt x="0" y="238"/>
                    </a:cubicBezTo>
                    <a:cubicBezTo>
                      <a:pt x="0" y="381"/>
                      <a:pt x="107" y="488"/>
                      <a:pt x="238" y="488"/>
                    </a:cubicBezTo>
                    <a:cubicBezTo>
                      <a:pt x="369" y="488"/>
                      <a:pt x="476" y="381"/>
                      <a:pt x="476" y="238"/>
                    </a:cubicBezTo>
                    <a:cubicBezTo>
                      <a:pt x="476" y="107"/>
                      <a:pt x="369" y="0"/>
                      <a:pt x="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23"/>
              <p:cNvSpPr/>
              <p:nvPr/>
            </p:nvSpPr>
            <p:spPr>
              <a:xfrm>
                <a:off x="4602073" y="488875"/>
                <a:ext cx="38084" cy="37074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77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cubicBezTo>
                      <a:pt x="1" y="370"/>
                      <a:pt x="108" y="477"/>
                      <a:pt x="239" y="477"/>
                    </a:cubicBezTo>
                    <a:cubicBezTo>
                      <a:pt x="382" y="477"/>
                      <a:pt x="489" y="370"/>
                      <a:pt x="489" y="239"/>
                    </a:cubicBezTo>
                    <a:cubicBezTo>
                      <a:pt x="489" y="108"/>
                      <a:pt x="382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23"/>
              <p:cNvSpPr/>
              <p:nvPr/>
            </p:nvSpPr>
            <p:spPr>
              <a:xfrm>
                <a:off x="6209551" y="475895"/>
                <a:ext cx="38006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89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cubicBezTo>
                      <a:pt x="0" y="382"/>
                      <a:pt x="107" y="489"/>
                      <a:pt x="238" y="489"/>
                    </a:cubicBezTo>
                    <a:cubicBezTo>
                      <a:pt x="381" y="489"/>
                      <a:pt x="488" y="382"/>
                      <a:pt x="488" y="239"/>
                    </a:cubicBezTo>
                    <a:cubicBezTo>
                      <a:pt x="488" y="108"/>
                      <a:pt x="381" y="1"/>
                      <a:pt x="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23"/>
              <p:cNvSpPr/>
              <p:nvPr/>
            </p:nvSpPr>
            <p:spPr>
              <a:xfrm>
                <a:off x="6796208" y="400628"/>
                <a:ext cx="38006" cy="37074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77" extrusionOk="0">
                    <a:moveTo>
                      <a:pt x="251" y="0"/>
                    </a:moveTo>
                    <a:cubicBezTo>
                      <a:pt x="108" y="0"/>
                      <a:pt x="1" y="107"/>
                      <a:pt x="1" y="238"/>
                    </a:cubicBezTo>
                    <a:cubicBezTo>
                      <a:pt x="1" y="369"/>
                      <a:pt x="120" y="476"/>
                      <a:pt x="251" y="476"/>
                    </a:cubicBezTo>
                    <a:cubicBezTo>
                      <a:pt x="382" y="476"/>
                      <a:pt x="489" y="369"/>
                      <a:pt x="489" y="238"/>
                    </a:cubicBezTo>
                    <a:cubicBezTo>
                      <a:pt x="489" y="107"/>
                      <a:pt x="382" y="0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1" name="Google Shape;1051;p23"/>
            <p:cNvSpPr/>
            <p:nvPr/>
          </p:nvSpPr>
          <p:spPr>
            <a:xfrm>
              <a:off x="1040342" y="170170"/>
              <a:ext cx="90444" cy="91678"/>
            </a:xfrm>
            <a:custGeom>
              <a:avLst/>
              <a:gdLst/>
              <a:ahLst/>
              <a:cxnLst/>
              <a:rect l="l" t="t" r="r" b="b"/>
              <a:pathLst>
                <a:path w="953" h="966" extrusionOk="0">
                  <a:moveTo>
                    <a:pt x="477" y="1"/>
                  </a:moveTo>
                  <a:cubicBezTo>
                    <a:pt x="215" y="1"/>
                    <a:pt x="0" y="215"/>
                    <a:pt x="0" y="489"/>
                  </a:cubicBezTo>
                  <a:cubicBezTo>
                    <a:pt x="0" y="751"/>
                    <a:pt x="215" y="965"/>
                    <a:pt x="477" y="965"/>
                  </a:cubicBezTo>
                  <a:cubicBezTo>
                    <a:pt x="738" y="965"/>
                    <a:pt x="953" y="751"/>
                    <a:pt x="953" y="489"/>
                  </a:cubicBezTo>
                  <a:cubicBezTo>
                    <a:pt x="953" y="215"/>
                    <a:pt x="738" y="1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" name="Google Shape;1052;p23"/>
          <p:cNvSpPr txBox="1">
            <a:spLocks noGrp="1"/>
          </p:cNvSpPr>
          <p:nvPr>
            <p:ph type="body" idx="1"/>
          </p:nvPr>
        </p:nvSpPr>
        <p:spPr>
          <a:xfrm>
            <a:off x="720000" y="1400175"/>
            <a:ext cx="3947100" cy="14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Font typeface="Paytone One"/>
              <a:buAutoNum type="arabicPeriod"/>
              <a:defRPr>
                <a:latin typeface="Paytone One"/>
                <a:ea typeface="Paytone One"/>
                <a:cs typeface="Paytone One"/>
                <a:sym typeface="Paytone One"/>
              </a:defRPr>
            </a:lvl1pPr>
            <a:lvl2pPr marL="914400" lvl="1" indent="-355600" rtl="0">
              <a:spcBef>
                <a:spcPts val="1600"/>
              </a:spcBef>
              <a:spcAft>
                <a:spcPts val="0"/>
              </a:spcAft>
              <a:buSzPts val="2000"/>
              <a:buFont typeface="Paytone One"/>
              <a:buAutoNum type="alphaLcPeriod"/>
              <a:defRPr sz="2000">
                <a:latin typeface="Paytone One"/>
                <a:ea typeface="Paytone One"/>
                <a:cs typeface="Paytone One"/>
                <a:sym typeface="Paytone One"/>
              </a:defRPr>
            </a:lvl2pPr>
            <a:lvl3pPr marL="1371600" lvl="2" indent="-355600" rtl="0">
              <a:spcBef>
                <a:spcPts val="1600"/>
              </a:spcBef>
              <a:spcAft>
                <a:spcPts val="0"/>
              </a:spcAft>
              <a:buSzPts val="2000"/>
              <a:buFont typeface="Paytone One"/>
              <a:buAutoNum type="romanLcPeriod"/>
              <a:defRPr sz="2000">
                <a:latin typeface="Paytone One"/>
                <a:ea typeface="Paytone One"/>
                <a:cs typeface="Paytone One"/>
                <a:sym typeface="Paytone One"/>
              </a:defRPr>
            </a:lvl3pPr>
            <a:lvl4pPr marL="1828800" lvl="3" indent="-355600" rtl="0">
              <a:spcBef>
                <a:spcPts val="1600"/>
              </a:spcBef>
              <a:spcAft>
                <a:spcPts val="0"/>
              </a:spcAft>
              <a:buSzPts val="2000"/>
              <a:buFont typeface="Paytone One"/>
              <a:buAutoNum type="arabicPeriod"/>
              <a:defRPr sz="2000">
                <a:latin typeface="Paytone One"/>
                <a:ea typeface="Paytone One"/>
                <a:cs typeface="Paytone One"/>
                <a:sym typeface="Paytone One"/>
              </a:defRPr>
            </a:lvl4pPr>
            <a:lvl5pPr marL="2286000" lvl="4" indent="-355600" rtl="0">
              <a:spcBef>
                <a:spcPts val="1600"/>
              </a:spcBef>
              <a:spcAft>
                <a:spcPts val="0"/>
              </a:spcAft>
              <a:buSzPts val="2000"/>
              <a:buFont typeface="Paytone One"/>
              <a:buAutoNum type="alphaLcPeriod"/>
              <a:defRPr sz="2000">
                <a:latin typeface="Paytone One"/>
                <a:ea typeface="Paytone One"/>
                <a:cs typeface="Paytone One"/>
                <a:sym typeface="Paytone One"/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AutoNum type="romanLcPeriod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AutoNum type="arabicPeriod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1053" name="Google Shape;1053;p2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446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4" name="Google Shape;1054;p23"/>
          <p:cNvSpPr txBox="1">
            <a:spLocks noGrp="1"/>
          </p:cNvSpPr>
          <p:nvPr>
            <p:ph type="body" idx="2"/>
          </p:nvPr>
        </p:nvSpPr>
        <p:spPr>
          <a:xfrm>
            <a:off x="720000" y="2990925"/>
            <a:ext cx="1958100" cy="5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Font typeface="Paytone One"/>
              <a:buAutoNum type="arabicPeriod"/>
              <a:defRPr sz="2000">
                <a:solidFill>
                  <a:schemeClr val="accent3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marL="914400" lvl="1" indent="-355600" rtl="0">
              <a:spcBef>
                <a:spcPts val="1600"/>
              </a:spcBef>
              <a:spcAft>
                <a:spcPts val="0"/>
              </a:spcAft>
              <a:buSzPts val="2000"/>
              <a:buFont typeface="Paytone One"/>
              <a:buAutoNum type="alphaLcPeriod"/>
              <a:defRPr sz="2000">
                <a:latin typeface="Paytone One"/>
                <a:ea typeface="Paytone One"/>
                <a:cs typeface="Paytone One"/>
                <a:sym typeface="Paytone One"/>
              </a:defRPr>
            </a:lvl2pPr>
            <a:lvl3pPr marL="1371600" lvl="2" indent="-355600" rtl="0">
              <a:spcBef>
                <a:spcPts val="1600"/>
              </a:spcBef>
              <a:spcAft>
                <a:spcPts val="0"/>
              </a:spcAft>
              <a:buSzPts val="2000"/>
              <a:buFont typeface="Paytone One"/>
              <a:buAutoNum type="romanLcPeriod"/>
              <a:defRPr sz="2000">
                <a:latin typeface="Paytone One"/>
                <a:ea typeface="Paytone One"/>
                <a:cs typeface="Paytone One"/>
                <a:sym typeface="Paytone One"/>
              </a:defRPr>
            </a:lvl3pPr>
            <a:lvl4pPr marL="1828800" lvl="3" indent="-355600" rtl="0">
              <a:spcBef>
                <a:spcPts val="1600"/>
              </a:spcBef>
              <a:spcAft>
                <a:spcPts val="0"/>
              </a:spcAft>
              <a:buSzPts val="2000"/>
              <a:buFont typeface="Paytone One"/>
              <a:buAutoNum type="arabicPeriod"/>
              <a:defRPr sz="2000">
                <a:latin typeface="Paytone One"/>
                <a:ea typeface="Paytone One"/>
                <a:cs typeface="Paytone One"/>
                <a:sym typeface="Paytone One"/>
              </a:defRPr>
            </a:lvl4pPr>
            <a:lvl5pPr marL="2286000" lvl="4" indent="-355600" rtl="0">
              <a:spcBef>
                <a:spcPts val="1600"/>
              </a:spcBef>
              <a:spcAft>
                <a:spcPts val="0"/>
              </a:spcAft>
              <a:buSzPts val="2000"/>
              <a:buFont typeface="Paytone One"/>
              <a:buAutoNum type="alphaLcPeriod"/>
              <a:defRPr sz="2000">
                <a:latin typeface="Paytone One"/>
                <a:ea typeface="Paytone One"/>
                <a:cs typeface="Paytone One"/>
                <a:sym typeface="Paytone One"/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AutoNum type="romanLcPeriod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AutoNum type="arabicPeriod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1055" name="Google Shape;1055;p23"/>
          <p:cNvSpPr/>
          <p:nvPr/>
        </p:nvSpPr>
        <p:spPr>
          <a:xfrm rot="-10071049">
            <a:off x="6922168" y="809259"/>
            <a:ext cx="1304023" cy="1271239"/>
          </a:xfrm>
          <a:custGeom>
            <a:avLst/>
            <a:gdLst/>
            <a:ahLst/>
            <a:cxnLst/>
            <a:rect l="l" t="t" r="r" b="b"/>
            <a:pathLst>
              <a:path w="16348" h="15937" extrusionOk="0">
                <a:moveTo>
                  <a:pt x="1549" y="1"/>
                </a:moveTo>
                <a:cubicBezTo>
                  <a:pt x="1346" y="60"/>
                  <a:pt x="1156" y="132"/>
                  <a:pt x="977" y="215"/>
                </a:cubicBezTo>
                <a:cubicBezTo>
                  <a:pt x="894" y="251"/>
                  <a:pt x="798" y="298"/>
                  <a:pt x="727" y="346"/>
                </a:cubicBezTo>
                <a:cubicBezTo>
                  <a:pt x="417" y="525"/>
                  <a:pt x="167" y="739"/>
                  <a:pt x="1" y="1025"/>
                </a:cubicBezTo>
                <a:cubicBezTo>
                  <a:pt x="108" y="1191"/>
                  <a:pt x="334" y="1525"/>
                  <a:pt x="644" y="2001"/>
                </a:cubicBezTo>
                <a:cubicBezTo>
                  <a:pt x="715" y="2108"/>
                  <a:pt x="798" y="2227"/>
                  <a:pt x="882" y="2358"/>
                </a:cubicBezTo>
                <a:cubicBezTo>
                  <a:pt x="1072" y="2632"/>
                  <a:pt x="1275" y="2942"/>
                  <a:pt x="1501" y="3287"/>
                </a:cubicBezTo>
                <a:cubicBezTo>
                  <a:pt x="1584" y="3394"/>
                  <a:pt x="1656" y="3513"/>
                  <a:pt x="1739" y="3632"/>
                </a:cubicBezTo>
                <a:cubicBezTo>
                  <a:pt x="2037" y="4073"/>
                  <a:pt x="2358" y="4537"/>
                  <a:pt x="2703" y="5037"/>
                </a:cubicBezTo>
                <a:cubicBezTo>
                  <a:pt x="2787" y="5156"/>
                  <a:pt x="2870" y="5287"/>
                  <a:pt x="2953" y="5418"/>
                </a:cubicBezTo>
                <a:cubicBezTo>
                  <a:pt x="3239" y="5811"/>
                  <a:pt x="3525" y="6228"/>
                  <a:pt x="3823" y="6656"/>
                </a:cubicBezTo>
                <a:cubicBezTo>
                  <a:pt x="3906" y="6775"/>
                  <a:pt x="3989" y="6906"/>
                  <a:pt x="4085" y="7037"/>
                </a:cubicBezTo>
                <a:cubicBezTo>
                  <a:pt x="4323" y="7383"/>
                  <a:pt x="4573" y="7740"/>
                  <a:pt x="4835" y="8085"/>
                </a:cubicBezTo>
                <a:cubicBezTo>
                  <a:pt x="4930" y="8228"/>
                  <a:pt x="5025" y="8359"/>
                  <a:pt x="5120" y="8490"/>
                </a:cubicBezTo>
                <a:cubicBezTo>
                  <a:pt x="5287" y="8728"/>
                  <a:pt x="5466" y="8966"/>
                  <a:pt x="5632" y="9204"/>
                </a:cubicBezTo>
                <a:cubicBezTo>
                  <a:pt x="5740" y="9335"/>
                  <a:pt x="5835" y="9478"/>
                  <a:pt x="5930" y="9609"/>
                </a:cubicBezTo>
                <a:cubicBezTo>
                  <a:pt x="6144" y="9907"/>
                  <a:pt x="6359" y="10193"/>
                  <a:pt x="6573" y="10478"/>
                </a:cubicBezTo>
                <a:lnTo>
                  <a:pt x="6633" y="10562"/>
                </a:lnTo>
                <a:cubicBezTo>
                  <a:pt x="6728" y="10681"/>
                  <a:pt x="6811" y="10788"/>
                  <a:pt x="6894" y="10907"/>
                </a:cubicBezTo>
                <a:cubicBezTo>
                  <a:pt x="7216" y="11336"/>
                  <a:pt x="7549" y="11752"/>
                  <a:pt x="7859" y="12145"/>
                </a:cubicBezTo>
                <a:cubicBezTo>
                  <a:pt x="7954" y="12264"/>
                  <a:pt x="8037" y="12371"/>
                  <a:pt x="8133" y="12490"/>
                </a:cubicBezTo>
                <a:cubicBezTo>
                  <a:pt x="8287" y="12681"/>
                  <a:pt x="8442" y="12871"/>
                  <a:pt x="8597" y="13062"/>
                </a:cubicBezTo>
                <a:cubicBezTo>
                  <a:pt x="8692" y="13181"/>
                  <a:pt x="8799" y="13300"/>
                  <a:pt x="8895" y="13419"/>
                </a:cubicBezTo>
                <a:cubicBezTo>
                  <a:pt x="9109" y="13669"/>
                  <a:pt x="9311" y="13895"/>
                  <a:pt x="9514" y="14110"/>
                </a:cubicBezTo>
                <a:cubicBezTo>
                  <a:pt x="9597" y="14205"/>
                  <a:pt x="9692" y="14300"/>
                  <a:pt x="9776" y="14395"/>
                </a:cubicBezTo>
                <a:cubicBezTo>
                  <a:pt x="10038" y="14657"/>
                  <a:pt x="10276" y="14884"/>
                  <a:pt x="10490" y="15050"/>
                </a:cubicBezTo>
                <a:cubicBezTo>
                  <a:pt x="10538" y="15098"/>
                  <a:pt x="10597" y="15134"/>
                  <a:pt x="10645" y="15181"/>
                </a:cubicBezTo>
                <a:cubicBezTo>
                  <a:pt x="10693" y="15217"/>
                  <a:pt x="10740" y="15241"/>
                  <a:pt x="10788" y="15277"/>
                </a:cubicBezTo>
                <a:cubicBezTo>
                  <a:pt x="11074" y="15467"/>
                  <a:pt x="11371" y="15622"/>
                  <a:pt x="11669" y="15729"/>
                </a:cubicBezTo>
                <a:cubicBezTo>
                  <a:pt x="11776" y="15765"/>
                  <a:pt x="11883" y="15800"/>
                  <a:pt x="11990" y="15824"/>
                </a:cubicBezTo>
                <a:cubicBezTo>
                  <a:pt x="12264" y="15896"/>
                  <a:pt x="12538" y="15931"/>
                  <a:pt x="12800" y="15931"/>
                </a:cubicBezTo>
                <a:cubicBezTo>
                  <a:pt x="12832" y="15935"/>
                  <a:pt x="12865" y="15937"/>
                  <a:pt x="12898" y="15937"/>
                </a:cubicBezTo>
                <a:cubicBezTo>
                  <a:pt x="12965" y="15937"/>
                  <a:pt x="13034" y="15931"/>
                  <a:pt x="13098" y="15931"/>
                </a:cubicBezTo>
                <a:cubicBezTo>
                  <a:pt x="13431" y="15896"/>
                  <a:pt x="13752" y="15824"/>
                  <a:pt x="14062" y="15681"/>
                </a:cubicBezTo>
                <a:cubicBezTo>
                  <a:pt x="14157" y="15646"/>
                  <a:pt x="14253" y="15598"/>
                  <a:pt x="14348" y="15550"/>
                </a:cubicBezTo>
                <a:cubicBezTo>
                  <a:pt x="14467" y="15491"/>
                  <a:pt x="14574" y="15419"/>
                  <a:pt x="14693" y="15336"/>
                </a:cubicBezTo>
                <a:cubicBezTo>
                  <a:pt x="14860" y="15217"/>
                  <a:pt x="15015" y="15086"/>
                  <a:pt x="15169" y="14943"/>
                </a:cubicBezTo>
                <a:cubicBezTo>
                  <a:pt x="15241" y="14872"/>
                  <a:pt x="15312" y="14788"/>
                  <a:pt x="15384" y="14717"/>
                </a:cubicBezTo>
                <a:cubicBezTo>
                  <a:pt x="15562" y="14491"/>
                  <a:pt x="15729" y="14264"/>
                  <a:pt x="15860" y="14003"/>
                </a:cubicBezTo>
                <a:cubicBezTo>
                  <a:pt x="15907" y="13919"/>
                  <a:pt x="15955" y="13824"/>
                  <a:pt x="15991" y="13729"/>
                </a:cubicBezTo>
                <a:cubicBezTo>
                  <a:pt x="16122" y="13455"/>
                  <a:pt x="16205" y="13157"/>
                  <a:pt x="16265" y="12860"/>
                </a:cubicBezTo>
                <a:cubicBezTo>
                  <a:pt x="16288" y="12764"/>
                  <a:pt x="16300" y="12657"/>
                  <a:pt x="16312" y="12562"/>
                </a:cubicBezTo>
                <a:cubicBezTo>
                  <a:pt x="16348" y="12300"/>
                  <a:pt x="16348" y="12038"/>
                  <a:pt x="16336" y="11764"/>
                </a:cubicBezTo>
                <a:cubicBezTo>
                  <a:pt x="16324" y="11681"/>
                  <a:pt x="16312" y="11586"/>
                  <a:pt x="16300" y="11502"/>
                </a:cubicBezTo>
                <a:cubicBezTo>
                  <a:pt x="16277" y="11359"/>
                  <a:pt x="16253" y="11216"/>
                  <a:pt x="16205" y="11086"/>
                </a:cubicBezTo>
                <a:cubicBezTo>
                  <a:pt x="16146" y="10859"/>
                  <a:pt x="16074" y="10657"/>
                  <a:pt x="15991" y="10454"/>
                </a:cubicBezTo>
                <a:cubicBezTo>
                  <a:pt x="15955" y="10359"/>
                  <a:pt x="15919" y="10264"/>
                  <a:pt x="15872" y="10181"/>
                </a:cubicBezTo>
                <a:cubicBezTo>
                  <a:pt x="15765" y="9954"/>
                  <a:pt x="15657" y="9752"/>
                  <a:pt x="15538" y="9550"/>
                </a:cubicBezTo>
                <a:cubicBezTo>
                  <a:pt x="15455" y="9431"/>
                  <a:pt x="15384" y="9311"/>
                  <a:pt x="15300" y="9204"/>
                </a:cubicBezTo>
                <a:cubicBezTo>
                  <a:pt x="15157" y="8990"/>
                  <a:pt x="15003" y="8800"/>
                  <a:pt x="14848" y="8621"/>
                </a:cubicBezTo>
                <a:cubicBezTo>
                  <a:pt x="14729" y="8490"/>
                  <a:pt x="14610" y="8371"/>
                  <a:pt x="14491" y="8252"/>
                </a:cubicBezTo>
                <a:cubicBezTo>
                  <a:pt x="14324" y="8085"/>
                  <a:pt x="14157" y="7930"/>
                  <a:pt x="14002" y="7788"/>
                </a:cubicBezTo>
                <a:cubicBezTo>
                  <a:pt x="13907" y="7704"/>
                  <a:pt x="13812" y="7633"/>
                  <a:pt x="13729" y="7561"/>
                </a:cubicBezTo>
                <a:cubicBezTo>
                  <a:pt x="13562" y="7418"/>
                  <a:pt x="13395" y="7299"/>
                  <a:pt x="13252" y="7192"/>
                </a:cubicBezTo>
                <a:lnTo>
                  <a:pt x="13240" y="7180"/>
                </a:lnTo>
                <a:cubicBezTo>
                  <a:pt x="13133" y="7097"/>
                  <a:pt x="13038" y="7014"/>
                  <a:pt x="12955" y="6954"/>
                </a:cubicBezTo>
                <a:cubicBezTo>
                  <a:pt x="12931" y="6930"/>
                  <a:pt x="12895" y="6906"/>
                  <a:pt x="12883" y="6883"/>
                </a:cubicBezTo>
                <a:cubicBezTo>
                  <a:pt x="12609" y="7014"/>
                  <a:pt x="12383" y="7156"/>
                  <a:pt x="12193" y="7323"/>
                </a:cubicBezTo>
                <a:cubicBezTo>
                  <a:pt x="12109" y="7395"/>
                  <a:pt x="12038" y="7466"/>
                  <a:pt x="11978" y="7549"/>
                </a:cubicBezTo>
                <a:cubicBezTo>
                  <a:pt x="11800" y="7740"/>
                  <a:pt x="11669" y="7966"/>
                  <a:pt x="11562" y="8204"/>
                </a:cubicBezTo>
                <a:cubicBezTo>
                  <a:pt x="11693" y="8323"/>
                  <a:pt x="11847" y="8454"/>
                  <a:pt x="12038" y="8597"/>
                </a:cubicBezTo>
                <a:cubicBezTo>
                  <a:pt x="12062" y="8621"/>
                  <a:pt x="12097" y="8645"/>
                  <a:pt x="12121" y="8657"/>
                </a:cubicBezTo>
                <a:cubicBezTo>
                  <a:pt x="12181" y="8704"/>
                  <a:pt x="12240" y="8752"/>
                  <a:pt x="12300" y="8800"/>
                </a:cubicBezTo>
                <a:cubicBezTo>
                  <a:pt x="12407" y="8883"/>
                  <a:pt x="12514" y="8978"/>
                  <a:pt x="12633" y="9073"/>
                </a:cubicBezTo>
                <a:cubicBezTo>
                  <a:pt x="12717" y="9133"/>
                  <a:pt x="12800" y="9204"/>
                  <a:pt x="12883" y="9288"/>
                </a:cubicBezTo>
                <a:cubicBezTo>
                  <a:pt x="13062" y="9442"/>
                  <a:pt x="13252" y="9621"/>
                  <a:pt x="13431" y="9823"/>
                </a:cubicBezTo>
                <a:cubicBezTo>
                  <a:pt x="13502" y="9907"/>
                  <a:pt x="13574" y="9990"/>
                  <a:pt x="13645" y="10085"/>
                </a:cubicBezTo>
                <a:cubicBezTo>
                  <a:pt x="13764" y="10252"/>
                  <a:pt x="13883" y="10419"/>
                  <a:pt x="13991" y="10597"/>
                </a:cubicBezTo>
                <a:cubicBezTo>
                  <a:pt x="14038" y="10681"/>
                  <a:pt x="14086" y="10764"/>
                  <a:pt x="14133" y="10847"/>
                </a:cubicBezTo>
                <a:cubicBezTo>
                  <a:pt x="14169" y="10931"/>
                  <a:pt x="14205" y="11014"/>
                  <a:pt x="14241" y="11097"/>
                </a:cubicBezTo>
                <a:cubicBezTo>
                  <a:pt x="14276" y="11181"/>
                  <a:pt x="14312" y="11264"/>
                  <a:pt x="14336" y="11347"/>
                </a:cubicBezTo>
                <a:cubicBezTo>
                  <a:pt x="14348" y="11371"/>
                  <a:pt x="14360" y="11395"/>
                  <a:pt x="14360" y="11419"/>
                </a:cubicBezTo>
                <a:cubicBezTo>
                  <a:pt x="14383" y="11478"/>
                  <a:pt x="14395" y="11526"/>
                  <a:pt x="14419" y="11586"/>
                </a:cubicBezTo>
                <a:cubicBezTo>
                  <a:pt x="14419" y="11609"/>
                  <a:pt x="14431" y="11645"/>
                  <a:pt x="14431" y="11669"/>
                </a:cubicBezTo>
                <a:cubicBezTo>
                  <a:pt x="14455" y="11740"/>
                  <a:pt x="14467" y="11812"/>
                  <a:pt x="14467" y="11883"/>
                </a:cubicBezTo>
                <a:cubicBezTo>
                  <a:pt x="14479" y="11978"/>
                  <a:pt x="14479" y="12074"/>
                  <a:pt x="14479" y="12169"/>
                </a:cubicBezTo>
                <a:cubicBezTo>
                  <a:pt x="14479" y="12276"/>
                  <a:pt x="14467" y="12383"/>
                  <a:pt x="14443" y="12479"/>
                </a:cubicBezTo>
                <a:cubicBezTo>
                  <a:pt x="14431" y="12574"/>
                  <a:pt x="14407" y="12657"/>
                  <a:pt x="14383" y="12740"/>
                </a:cubicBezTo>
                <a:cubicBezTo>
                  <a:pt x="14336" y="12883"/>
                  <a:pt x="14276" y="13026"/>
                  <a:pt x="14205" y="13157"/>
                </a:cubicBezTo>
                <a:cubicBezTo>
                  <a:pt x="14157" y="13241"/>
                  <a:pt x="14110" y="13312"/>
                  <a:pt x="14062" y="13383"/>
                </a:cubicBezTo>
                <a:cubicBezTo>
                  <a:pt x="13979" y="13502"/>
                  <a:pt x="13883" y="13598"/>
                  <a:pt x="13788" y="13693"/>
                </a:cubicBezTo>
                <a:cubicBezTo>
                  <a:pt x="13729" y="13729"/>
                  <a:pt x="13681" y="13776"/>
                  <a:pt x="13621" y="13812"/>
                </a:cubicBezTo>
                <a:cubicBezTo>
                  <a:pt x="13610" y="13824"/>
                  <a:pt x="13586" y="13836"/>
                  <a:pt x="13562" y="13848"/>
                </a:cubicBezTo>
                <a:cubicBezTo>
                  <a:pt x="13419" y="13943"/>
                  <a:pt x="13252" y="14014"/>
                  <a:pt x="13086" y="14050"/>
                </a:cubicBezTo>
                <a:cubicBezTo>
                  <a:pt x="12990" y="14074"/>
                  <a:pt x="12895" y="14074"/>
                  <a:pt x="12800" y="14074"/>
                </a:cubicBezTo>
                <a:cubicBezTo>
                  <a:pt x="12693" y="14074"/>
                  <a:pt x="12586" y="14062"/>
                  <a:pt x="12490" y="14038"/>
                </a:cubicBezTo>
                <a:cubicBezTo>
                  <a:pt x="12395" y="14014"/>
                  <a:pt x="12312" y="13991"/>
                  <a:pt x="12217" y="13943"/>
                </a:cubicBezTo>
                <a:cubicBezTo>
                  <a:pt x="12062" y="13883"/>
                  <a:pt x="11895" y="13788"/>
                  <a:pt x="11728" y="13669"/>
                </a:cubicBezTo>
                <a:cubicBezTo>
                  <a:pt x="11633" y="13598"/>
                  <a:pt x="11526" y="13502"/>
                  <a:pt x="11407" y="13407"/>
                </a:cubicBezTo>
                <a:cubicBezTo>
                  <a:pt x="11216" y="13229"/>
                  <a:pt x="11002" y="13002"/>
                  <a:pt x="10764" y="12740"/>
                </a:cubicBezTo>
                <a:cubicBezTo>
                  <a:pt x="10669" y="12645"/>
                  <a:pt x="10585" y="12538"/>
                  <a:pt x="10490" y="12431"/>
                </a:cubicBezTo>
                <a:cubicBezTo>
                  <a:pt x="10323" y="12240"/>
                  <a:pt x="10145" y="12026"/>
                  <a:pt x="9954" y="11812"/>
                </a:cubicBezTo>
                <a:cubicBezTo>
                  <a:pt x="9883" y="11717"/>
                  <a:pt x="9800" y="11621"/>
                  <a:pt x="9728" y="11514"/>
                </a:cubicBezTo>
                <a:cubicBezTo>
                  <a:pt x="9514" y="11252"/>
                  <a:pt x="9288" y="10966"/>
                  <a:pt x="9061" y="10669"/>
                </a:cubicBezTo>
                <a:cubicBezTo>
                  <a:pt x="8978" y="10574"/>
                  <a:pt x="8895" y="10466"/>
                  <a:pt x="8811" y="10359"/>
                </a:cubicBezTo>
                <a:cubicBezTo>
                  <a:pt x="8609" y="10085"/>
                  <a:pt x="8395" y="9812"/>
                  <a:pt x="8180" y="9526"/>
                </a:cubicBezTo>
                <a:cubicBezTo>
                  <a:pt x="8097" y="9407"/>
                  <a:pt x="8014" y="9288"/>
                  <a:pt x="7918" y="9169"/>
                </a:cubicBezTo>
                <a:cubicBezTo>
                  <a:pt x="7609" y="8752"/>
                  <a:pt x="7299" y="8323"/>
                  <a:pt x="6978" y="7883"/>
                </a:cubicBezTo>
                <a:lnTo>
                  <a:pt x="6692" y="7490"/>
                </a:lnTo>
                <a:cubicBezTo>
                  <a:pt x="6502" y="7228"/>
                  <a:pt x="6311" y="6954"/>
                  <a:pt x="6109" y="6680"/>
                </a:cubicBezTo>
                <a:lnTo>
                  <a:pt x="5835" y="6275"/>
                </a:lnTo>
                <a:cubicBezTo>
                  <a:pt x="5656" y="6037"/>
                  <a:pt x="5490" y="5799"/>
                  <a:pt x="5323" y="5549"/>
                </a:cubicBezTo>
                <a:cubicBezTo>
                  <a:pt x="5251" y="5454"/>
                  <a:pt x="5180" y="5347"/>
                  <a:pt x="5109" y="5240"/>
                </a:cubicBezTo>
                <a:cubicBezTo>
                  <a:pt x="4823" y="4835"/>
                  <a:pt x="4537" y="4430"/>
                  <a:pt x="4263" y="4025"/>
                </a:cubicBezTo>
                <a:cubicBezTo>
                  <a:pt x="4168" y="3882"/>
                  <a:pt x="4061" y="3739"/>
                  <a:pt x="3966" y="3597"/>
                </a:cubicBezTo>
                <a:cubicBezTo>
                  <a:pt x="3692" y="3204"/>
                  <a:pt x="3430" y="2811"/>
                  <a:pt x="3192" y="2454"/>
                </a:cubicBezTo>
                <a:cubicBezTo>
                  <a:pt x="3073" y="2275"/>
                  <a:pt x="2953" y="2108"/>
                  <a:pt x="2846" y="1942"/>
                </a:cubicBezTo>
                <a:cubicBezTo>
                  <a:pt x="2537" y="1489"/>
                  <a:pt x="2263" y="1072"/>
                  <a:pt x="2013" y="703"/>
                </a:cubicBezTo>
                <a:cubicBezTo>
                  <a:pt x="1894" y="525"/>
                  <a:pt x="1799" y="370"/>
                  <a:pt x="1691" y="215"/>
                </a:cubicBezTo>
                <a:cubicBezTo>
                  <a:pt x="1644" y="144"/>
                  <a:pt x="1596" y="72"/>
                  <a:pt x="154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" name="Google Shape;1056;p23"/>
          <p:cNvSpPr/>
          <p:nvPr/>
        </p:nvSpPr>
        <p:spPr>
          <a:xfrm rot="-10071049">
            <a:off x="7777604" y="1453366"/>
            <a:ext cx="39963" cy="258364"/>
          </a:xfrm>
          <a:custGeom>
            <a:avLst/>
            <a:gdLst/>
            <a:ahLst/>
            <a:cxnLst/>
            <a:rect l="l" t="t" r="r" b="b"/>
            <a:pathLst>
              <a:path w="501" h="3239" extrusionOk="0">
                <a:moveTo>
                  <a:pt x="287" y="0"/>
                </a:moveTo>
                <a:cubicBezTo>
                  <a:pt x="251" y="441"/>
                  <a:pt x="144" y="882"/>
                  <a:pt x="96" y="1274"/>
                </a:cubicBezTo>
                <a:cubicBezTo>
                  <a:pt x="36" y="1798"/>
                  <a:pt x="1" y="2322"/>
                  <a:pt x="13" y="2834"/>
                </a:cubicBezTo>
                <a:cubicBezTo>
                  <a:pt x="108" y="2977"/>
                  <a:pt x="203" y="3108"/>
                  <a:pt x="298" y="3239"/>
                </a:cubicBezTo>
                <a:cubicBezTo>
                  <a:pt x="239" y="2477"/>
                  <a:pt x="310" y="1727"/>
                  <a:pt x="406" y="965"/>
                </a:cubicBezTo>
                <a:cubicBezTo>
                  <a:pt x="429" y="762"/>
                  <a:pt x="477" y="536"/>
                  <a:pt x="501" y="310"/>
                </a:cubicBezTo>
                <a:cubicBezTo>
                  <a:pt x="429" y="203"/>
                  <a:pt x="358" y="96"/>
                  <a:pt x="2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23"/>
          <p:cNvSpPr/>
          <p:nvPr/>
        </p:nvSpPr>
        <p:spPr>
          <a:xfrm rot="-10071049">
            <a:off x="7833215" y="1583600"/>
            <a:ext cx="36214" cy="274556"/>
          </a:xfrm>
          <a:custGeom>
            <a:avLst/>
            <a:gdLst/>
            <a:ahLst/>
            <a:cxnLst/>
            <a:rect l="l" t="t" r="r" b="b"/>
            <a:pathLst>
              <a:path w="454" h="3442" extrusionOk="0">
                <a:moveTo>
                  <a:pt x="144" y="1"/>
                </a:moveTo>
                <a:cubicBezTo>
                  <a:pt x="203" y="572"/>
                  <a:pt x="179" y="1144"/>
                  <a:pt x="108" y="1739"/>
                </a:cubicBezTo>
                <a:cubicBezTo>
                  <a:pt x="60" y="2179"/>
                  <a:pt x="13" y="2620"/>
                  <a:pt x="1" y="3060"/>
                </a:cubicBezTo>
                <a:cubicBezTo>
                  <a:pt x="84" y="3191"/>
                  <a:pt x="167" y="3310"/>
                  <a:pt x="263" y="3441"/>
                </a:cubicBezTo>
                <a:cubicBezTo>
                  <a:pt x="227" y="2751"/>
                  <a:pt x="358" y="2048"/>
                  <a:pt x="417" y="1358"/>
                </a:cubicBezTo>
                <a:cubicBezTo>
                  <a:pt x="453" y="1048"/>
                  <a:pt x="453" y="739"/>
                  <a:pt x="441" y="441"/>
                </a:cubicBezTo>
                <a:cubicBezTo>
                  <a:pt x="346" y="286"/>
                  <a:pt x="239" y="143"/>
                  <a:pt x="1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" name="Google Shape;1058;p23"/>
          <p:cNvSpPr/>
          <p:nvPr/>
        </p:nvSpPr>
        <p:spPr>
          <a:xfrm rot="-10071049">
            <a:off x="7888344" y="1728113"/>
            <a:ext cx="40920" cy="277428"/>
          </a:xfrm>
          <a:custGeom>
            <a:avLst/>
            <a:gdLst/>
            <a:ahLst/>
            <a:cxnLst/>
            <a:rect l="l" t="t" r="r" b="b"/>
            <a:pathLst>
              <a:path w="513" h="3478" extrusionOk="0">
                <a:moveTo>
                  <a:pt x="143" y="1"/>
                </a:moveTo>
                <a:cubicBezTo>
                  <a:pt x="155" y="48"/>
                  <a:pt x="167" y="96"/>
                  <a:pt x="179" y="143"/>
                </a:cubicBezTo>
                <a:cubicBezTo>
                  <a:pt x="274" y="643"/>
                  <a:pt x="227" y="1167"/>
                  <a:pt x="155" y="1667"/>
                </a:cubicBezTo>
                <a:cubicBezTo>
                  <a:pt x="96" y="2144"/>
                  <a:pt x="12" y="2620"/>
                  <a:pt x="0" y="3096"/>
                </a:cubicBezTo>
                <a:cubicBezTo>
                  <a:pt x="84" y="3227"/>
                  <a:pt x="167" y="3346"/>
                  <a:pt x="250" y="3477"/>
                </a:cubicBezTo>
                <a:cubicBezTo>
                  <a:pt x="227" y="2799"/>
                  <a:pt x="381" y="2108"/>
                  <a:pt x="453" y="1429"/>
                </a:cubicBezTo>
                <a:cubicBezTo>
                  <a:pt x="489" y="1132"/>
                  <a:pt x="512" y="822"/>
                  <a:pt x="489" y="513"/>
                </a:cubicBezTo>
                <a:cubicBezTo>
                  <a:pt x="370" y="334"/>
                  <a:pt x="250" y="167"/>
                  <a:pt x="1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" name="Google Shape;1059;p23"/>
          <p:cNvSpPr/>
          <p:nvPr/>
        </p:nvSpPr>
        <p:spPr>
          <a:xfrm rot="-10071049">
            <a:off x="7950887" y="1887450"/>
            <a:ext cx="42835" cy="271685"/>
          </a:xfrm>
          <a:custGeom>
            <a:avLst/>
            <a:gdLst/>
            <a:ahLst/>
            <a:cxnLst/>
            <a:rect l="l" t="t" r="r" b="b"/>
            <a:pathLst>
              <a:path w="537" h="3406" extrusionOk="0">
                <a:moveTo>
                  <a:pt x="203" y="0"/>
                </a:moveTo>
                <a:cubicBezTo>
                  <a:pt x="299" y="631"/>
                  <a:pt x="263" y="1286"/>
                  <a:pt x="180" y="1929"/>
                </a:cubicBezTo>
                <a:cubicBezTo>
                  <a:pt x="132" y="2298"/>
                  <a:pt x="49" y="2679"/>
                  <a:pt x="1" y="3060"/>
                </a:cubicBezTo>
                <a:cubicBezTo>
                  <a:pt x="84" y="3167"/>
                  <a:pt x="156" y="3286"/>
                  <a:pt x="239" y="3405"/>
                </a:cubicBezTo>
                <a:cubicBezTo>
                  <a:pt x="251" y="3215"/>
                  <a:pt x="287" y="3012"/>
                  <a:pt x="322" y="2822"/>
                </a:cubicBezTo>
                <a:cubicBezTo>
                  <a:pt x="382" y="2393"/>
                  <a:pt x="453" y="1965"/>
                  <a:pt x="489" y="1536"/>
                </a:cubicBezTo>
                <a:cubicBezTo>
                  <a:pt x="525" y="1179"/>
                  <a:pt x="537" y="822"/>
                  <a:pt x="513" y="476"/>
                </a:cubicBezTo>
                <a:cubicBezTo>
                  <a:pt x="406" y="310"/>
                  <a:pt x="299" y="143"/>
                  <a:pt x="2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" name="Google Shape;1060;p23"/>
          <p:cNvSpPr/>
          <p:nvPr/>
        </p:nvSpPr>
        <p:spPr>
          <a:xfrm rot="-10071049">
            <a:off x="8021042" y="2003813"/>
            <a:ext cx="28556" cy="171019"/>
          </a:xfrm>
          <a:custGeom>
            <a:avLst/>
            <a:gdLst/>
            <a:ahLst/>
            <a:cxnLst/>
            <a:rect l="l" t="t" r="r" b="b"/>
            <a:pathLst>
              <a:path w="358" h="2144" extrusionOk="0">
                <a:moveTo>
                  <a:pt x="334" y="0"/>
                </a:moveTo>
                <a:cubicBezTo>
                  <a:pt x="251" y="36"/>
                  <a:pt x="167" y="83"/>
                  <a:pt x="84" y="131"/>
                </a:cubicBezTo>
                <a:cubicBezTo>
                  <a:pt x="96" y="500"/>
                  <a:pt x="72" y="857"/>
                  <a:pt x="48" y="1226"/>
                </a:cubicBezTo>
                <a:cubicBezTo>
                  <a:pt x="36" y="1405"/>
                  <a:pt x="13" y="1596"/>
                  <a:pt x="1" y="1786"/>
                </a:cubicBezTo>
                <a:cubicBezTo>
                  <a:pt x="72" y="1893"/>
                  <a:pt x="155" y="2012"/>
                  <a:pt x="239" y="2143"/>
                </a:cubicBezTo>
                <a:cubicBezTo>
                  <a:pt x="239" y="1703"/>
                  <a:pt x="310" y="1250"/>
                  <a:pt x="334" y="857"/>
                </a:cubicBezTo>
                <a:cubicBezTo>
                  <a:pt x="358" y="572"/>
                  <a:pt x="358" y="286"/>
                  <a:pt x="33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" name="Google Shape;1061;p23"/>
          <p:cNvSpPr/>
          <p:nvPr/>
        </p:nvSpPr>
        <p:spPr>
          <a:xfrm rot="-10071049">
            <a:off x="7733370" y="1352543"/>
            <a:ext cx="39963" cy="266021"/>
          </a:xfrm>
          <a:custGeom>
            <a:avLst/>
            <a:gdLst/>
            <a:ahLst/>
            <a:cxnLst/>
            <a:rect l="l" t="t" r="r" b="b"/>
            <a:pathLst>
              <a:path w="501" h="3335" extrusionOk="0">
                <a:moveTo>
                  <a:pt x="215" y="0"/>
                </a:moveTo>
                <a:cubicBezTo>
                  <a:pt x="239" y="489"/>
                  <a:pt x="203" y="977"/>
                  <a:pt x="131" y="1477"/>
                </a:cubicBezTo>
                <a:cubicBezTo>
                  <a:pt x="72" y="1953"/>
                  <a:pt x="0" y="2453"/>
                  <a:pt x="12" y="2929"/>
                </a:cubicBezTo>
                <a:cubicBezTo>
                  <a:pt x="120" y="3060"/>
                  <a:pt x="215" y="3203"/>
                  <a:pt x="310" y="3334"/>
                </a:cubicBezTo>
                <a:cubicBezTo>
                  <a:pt x="215" y="2608"/>
                  <a:pt x="358" y="1846"/>
                  <a:pt x="441" y="1120"/>
                </a:cubicBezTo>
                <a:cubicBezTo>
                  <a:pt x="477" y="881"/>
                  <a:pt x="489" y="643"/>
                  <a:pt x="501" y="405"/>
                </a:cubicBezTo>
                <a:lnTo>
                  <a:pt x="2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" name="Google Shape;1062;p23"/>
          <p:cNvSpPr/>
          <p:nvPr/>
        </p:nvSpPr>
        <p:spPr>
          <a:xfrm rot="-10071049">
            <a:off x="7687742" y="1235737"/>
            <a:ext cx="28556" cy="272642"/>
          </a:xfrm>
          <a:custGeom>
            <a:avLst/>
            <a:gdLst/>
            <a:ahLst/>
            <a:cxnLst/>
            <a:rect l="l" t="t" r="r" b="b"/>
            <a:pathLst>
              <a:path w="358" h="3418" extrusionOk="0">
                <a:moveTo>
                  <a:pt x="84" y="1"/>
                </a:moveTo>
                <a:lnTo>
                  <a:pt x="84" y="1"/>
                </a:lnTo>
                <a:cubicBezTo>
                  <a:pt x="108" y="477"/>
                  <a:pt x="96" y="953"/>
                  <a:pt x="72" y="1430"/>
                </a:cubicBezTo>
                <a:cubicBezTo>
                  <a:pt x="36" y="1965"/>
                  <a:pt x="1" y="2501"/>
                  <a:pt x="13" y="3037"/>
                </a:cubicBezTo>
                <a:lnTo>
                  <a:pt x="13" y="3073"/>
                </a:lnTo>
                <a:cubicBezTo>
                  <a:pt x="108" y="3192"/>
                  <a:pt x="191" y="3299"/>
                  <a:pt x="274" y="3418"/>
                </a:cubicBezTo>
                <a:cubicBezTo>
                  <a:pt x="263" y="3096"/>
                  <a:pt x="274" y="2775"/>
                  <a:pt x="286" y="2513"/>
                </a:cubicBezTo>
                <a:cubicBezTo>
                  <a:pt x="298" y="1965"/>
                  <a:pt x="334" y="1430"/>
                  <a:pt x="358" y="882"/>
                </a:cubicBezTo>
                <a:cubicBezTo>
                  <a:pt x="358" y="715"/>
                  <a:pt x="358" y="560"/>
                  <a:pt x="358" y="394"/>
                </a:cubicBezTo>
                <a:cubicBezTo>
                  <a:pt x="263" y="263"/>
                  <a:pt x="179" y="132"/>
                  <a:pt x="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" name="Google Shape;1063;p23"/>
          <p:cNvSpPr/>
          <p:nvPr/>
        </p:nvSpPr>
        <p:spPr>
          <a:xfrm rot="-10071049">
            <a:off x="7619444" y="1091705"/>
            <a:ext cx="28636" cy="265064"/>
          </a:xfrm>
          <a:custGeom>
            <a:avLst/>
            <a:gdLst/>
            <a:ahLst/>
            <a:cxnLst/>
            <a:rect l="l" t="t" r="r" b="b"/>
            <a:pathLst>
              <a:path w="359" h="3323" extrusionOk="0">
                <a:moveTo>
                  <a:pt x="84" y="1"/>
                </a:moveTo>
                <a:lnTo>
                  <a:pt x="84" y="1"/>
                </a:lnTo>
                <a:cubicBezTo>
                  <a:pt x="144" y="977"/>
                  <a:pt x="1" y="2001"/>
                  <a:pt x="13" y="2977"/>
                </a:cubicBezTo>
                <a:cubicBezTo>
                  <a:pt x="108" y="3096"/>
                  <a:pt x="191" y="3203"/>
                  <a:pt x="287" y="3322"/>
                </a:cubicBezTo>
                <a:cubicBezTo>
                  <a:pt x="227" y="2346"/>
                  <a:pt x="358" y="1334"/>
                  <a:pt x="346" y="358"/>
                </a:cubicBezTo>
                <a:cubicBezTo>
                  <a:pt x="251" y="239"/>
                  <a:pt x="168" y="120"/>
                  <a:pt x="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" name="Google Shape;1064;p23"/>
          <p:cNvSpPr/>
          <p:nvPr/>
        </p:nvSpPr>
        <p:spPr>
          <a:xfrm rot="-10071049">
            <a:off x="7570292" y="1006196"/>
            <a:ext cx="39006" cy="244165"/>
          </a:xfrm>
          <a:custGeom>
            <a:avLst/>
            <a:gdLst/>
            <a:ahLst/>
            <a:cxnLst/>
            <a:rect l="l" t="t" r="r" b="b"/>
            <a:pathLst>
              <a:path w="489" h="3061" extrusionOk="0">
                <a:moveTo>
                  <a:pt x="250" y="0"/>
                </a:moveTo>
                <a:cubicBezTo>
                  <a:pt x="226" y="381"/>
                  <a:pt x="179" y="762"/>
                  <a:pt x="131" y="1131"/>
                </a:cubicBezTo>
                <a:cubicBezTo>
                  <a:pt x="60" y="1655"/>
                  <a:pt x="0" y="2179"/>
                  <a:pt x="24" y="2703"/>
                </a:cubicBezTo>
                <a:cubicBezTo>
                  <a:pt x="119" y="2822"/>
                  <a:pt x="226" y="2941"/>
                  <a:pt x="322" y="3060"/>
                </a:cubicBezTo>
                <a:cubicBezTo>
                  <a:pt x="191" y="2179"/>
                  <a:pt x="405" y="1227"/>
                  <a:pt x="488" y="322"/>
                </a:cubicBezTo>
                <a:cubicBezTo>
                  <a:pt x="405" y="215"/>
                  <a:pt x="322" y="107"/>
                  <a:pt x="2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p23"/>
          <p:cNvSpPr/>
          <p:nvPr/>
        </p:nvSpPr>
        <p:spPr>
          <a:xfrm rot="-10071049">
            <a:off x="7207097" y="751227"/>
            <a:ext cx="123558" cy="130179"/>
          </a:xfrm>
          <a:custGeom>
            <a:avLst/>
            <a:gdLst/>
            <a:ahLst/>
            <a:cxnLst/>
            <a:rect l="l" t="t" r="r" b="b"/>
            <a:pathLst>
              <a:path w="1549" h="1632" extrusionOk="0">
                <a:moveTo>
                  <a:pt x="287" y="0"/>
                </a:moveTo>
                <a:cubicBezTo>
                  <a:pt x="203" y="24"/>
                  <a:pt x="108" y="24"/>
                  <a:pt x="1" y="24"/>
                </a:cubicBezTo>
                <a:cubicBezTo>
                  <a:pt x="96" y="203"/>
                  <a:pt x="203" y="369"/>
                  <a:pt x="299" y="548"/>
                </a:cubicBezTo>
                <a:cubicBezTo>
                  <a:pt x="561" y="965"/>
                  <a:pt x="870" y="1357"/>
                  <a:pt x="1275" y="1631"/>
                </a:cubicBezTo>
                <a:cubicBezTo>
                  <a:pt x="1370" y="1596"/>
                  <a:pt x="1454" y="1548"/>
                  <a:pt x="1549" y="1500"/>
                </a:cubicBezTo>
                <a:cubicBezTo>
                  <a:pt x="989" y="1155"/>
                  <a:pt x="620" y="572"/>
                  <a:pt x="2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23"/>
          <p:cNvSpPr/>
          <p:nvPr/>
        </p:nvSpPr>
        <p:spPr>
          <a:xfrm rot="-10071049">
            <a:off x="7306481" y="745752"/>
            <a:ext cx="69397" cy="159613"/>
          </a:xfrm>
          <a:custGeom>
            <a:avLst/>
            <a:gdLst/>
            <a:ahLst/>
            <a:cxnLst/>
            <a:rect l="l" t="t" r="r" b="b"/>
            <a:pathLst>
              <a:path w="870" h="2001" extrusionOk="0">
                <a:moveTo>
                  <a:pt x="0" y="0"/>
                </a:moveTo>
                <a:cubicBezTo>
                  <a:pt x="167" y="679"/>
                  <a:pt x="250" y="1405"/>
                  <a:pt x="572" y="2000"/>
                </a:cubicBezTo>
                <a:cubicBezTo>
                  <a:pt x="679" y="2000"/>
                  <a:pt x="774" y="1988"/>
                  <a:pt x="870" y="1988"/>
                </a:cubicBezTo>
                <a:cubicBezTo>
                  <a:pt x="512" y="1441"/>
                  <a:pt x="405" y="762"/>
                  <a:pt x="262" y="95"/>
                </a:cubicBezTo>
                <a:cubicBezTo>
                  <a:pt x="179" y="71"/>
                  <a:pt x="84" y="48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23"/>
          <p:cNvSpPr/>
          <p:nvPr/>
        </p:nvSpPr>
        <p:spPr>
          <a:xfrm rot="-10071049">
            <a:off x="7387575" y="770752"/>
            <a:ext cx="45706" cy="192875"/>
          </a:xfrm>
          <a:custGeom>
            <a:avLst/>
            <a:gdLst/>
            <a:ahLst/>
            <a:cxnLst/>
            <a:rect l="l" t="t" r="r" b="b"/>
            <a:pathLst>
              <a:path w="573" h="2418" extrusionOk="0">
                <a:moveTo>
                  <a:pt x="1" y="0"/>
                </a:moveTo>
                <a:lnTo>
                  <a:pt x="1" y="0"/>
                </a:lnTo>
                <a:cubicBezTo>
                  <a:pt x="168" y="738"/>
                  <a:pt x="60" y="1596"/>
                  <a:pt x="251" y="2322"/>
                </a:cubicBezTo>
                <a:cubicBezTo>
                  <a:pt x="358" y="2358"/>
                  <a:pt x="465" y="2393"/>
                  <a:pt x="572" y="2417"/>
                </a:cubicBezTo>
                <a:cubicBezTo>
                  <a:pt x="418" y="2000"/>
                  <a:pt x="394" y="1536"/>
                  <a:pt x="370" y="1084"/>
                </a:cubicBezTo>
                <a:cubicBezTo>
                  <a:pt x="370" y="810"/>
                  <a:pt x="358" y="536"/>
                  <a:pt x="310" y="262"/>
                </a:cubicBezTo>
                <a:cubicBezTo>
                  <a:pt x="215" y="191"/>
                  <a:pt x="120" y="107"/>
                  <a:pt x="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23"/>
          <p:cNvSpPr/>
          <p:nvPr/>
        </p:nvSpPr>
        <p:spPr>
          <a:xfrm rot="-10071049">
            <a:off x="7468737" y="831899"/>
            <a:ext cx="32385" cy="227095"/>
          </a:xfrm>
          <a:custGeom>
            <a:avLst/>
            <a:gdLst/>
            <a:ahLst/>
            <a:cxnLst/>
            <a:rect l="l" t="t" r="r" b="b"/>
            <a:pathLst>
              <a:path w="406" h="2847" extrusionOk="0">
                <a:moveTo>
                  <a:pt x="108" y="1"/>
                </a:moveTo>
                <a:cubicBezTo>
                  <a:pt x="191" y="858"/>
                  <a:pt x="1" y="1775"/>
                  <a:pt x="108" y="2620"/>
                </a:cubicBezTo>
                <a:cubicBezTo>
                  <a:pt x="156" y="2668"/>
                  <a:pt x="215" y="2716"/>
                  <a:pt x="263" y="2751"/>
                </a:cubicBezTo>
                <a:cubicBezTo>
                  <a:pt x="311" y="2787"/>
                  <a:pt x="358" y="2823"/>
                  <a:pt x="406" y="2847"/>
                </a:cubicBezTo>
                <a:cubicBezTo>
                  <a:pt x="275" y="2251"/>
                  <a:pt x="334" y="1596"/>
                  <a:pt x="370" y="977"/>
                </a:cubicBezTo>
                <a:cubicBezTo>
                  <a:pt x="382" y="751"/>
                  <a:pt x="394" y="537"/>
                  <a:pt x="382" y="310"/>
                </a:cubicBezTo>
                <a:cubicBezTo>
                  <a:pt x="299" y="215"/>
                  <a:pt x="203" y="108"/>
                  <a:pt x="10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23"/>
          <p:cNvSpPr/>
          <p:nvPr/>
        </p:nvSpPr>
        <p:spPr>
          <a:xfrm rot="-10071049">
            <a:off x="7517635" y="914757"/>
            <a:ext cx="36214" cy="229887"/>
          </a:xfrm>
          <a:custGeom>
            <a:avLst/>
            <a:gdLst/>
            <a:ahLst/>
            <a:cxnLst/>
            <a:rect l="l" t="t" r="r" b="b"/>
            <a:pathLst>
              <a:path w="454" h="2882" extrusionOk="0">
                <a:moveTo>
                  <a:pt x="215" y="0"/>
                </a:moveTo>
                <a:cubicBezTo>
                  <a:pt x="191" y="857"/>
                  <a:pt x="1" y="1738"/>
                  <a:pt x="1" y="2596"/>
                </a:cubicBezTo>
                <a:cubicBezTo>
                  <a:pt x="84" y="2691"/>
                  <a:pt x="179" y="2786"/>
                  <a:pt x="263" y="2881"/>
                </a:cubicBezTo>
                <a:cubicBezTo>
                  <a:pt x="227" y="2024"/>
                  <a:pt x="394" y="1155"/>
                  <a:pt x="453" y="298"/>
                </a:cubicBezTo>
                <a:cubicBezTo>
                  <a:pt x="382" y="203"/>
                  <a:pt x="298" y="107"/>
                  <a:pt x="21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" name="Google Shape;1070;p23"/>
          <p:cNvSpPr/>
          <p:nvPr/>
        </p:nvSpPr>
        <p:spPr>
          <a:xfrm rot="-10071049">
            <a:off x="7116873" y="793924"/>
            <a:ext cx="144457" cy="99868"/>
          </a:xfrm>
          <a:custGeom>
            <a:avLst/>
            <a:gdLst/>
            <a:ahLst/>
            <a:cxnLst/>
            <a:rect l="l" t="t" r="r" b="b"/>
            <a:pathLst>
              <a:path w="1811" h="1252" extrusionOk="0">
                <a:moveTo>
                  <a:pt x="215" y="1"/>
                </a:moveTo>
                <a:cubicBezTo>
                  <a:pt x="168" y="37"/>
                  <a:pt x="108" y="84"/>
                  <a:pt x="60" y="120"/>
                </a:cubicBezTo>
                <a:cubicBezTo>
                  <a:pt x="37" y="132"/>
                  <a:pt x="13" y="144"/>
                  <a:pt x="1" y="156"/>
                </a:cubicBezTo>
                <a:cubicBezTo>
                  <a:pt x="179" y="382"/>
                  <a:pt x="358" y="608"/>
                  <a:pt x="584" y="799"/>
                </a:cubicBezTo>
                <a:cubicBezTo>
                  <a:pt x="882" y="1025"/>
                  <a:pt x="1227" y="1168"/>
                  <a:pt x="1596" y="1251"/>
                </a:cubicBezTo>
                <a:cubicBezTo>
                  <a:pt x="1668" y="1180"/>
                  <a:pt x="1739" y="1096"/>
                  <a:pt x="1811" y="1025"/>
                </a:cubicBezTo>
                <a:cubicBezTo>
                  <a:pt x="1227" y="918"/>
                  <a:pt x="727" y="632"/>
                  <a:pt x="322" y="132"/>
                </a:cubicBezTo>
                <a:cubicBezTo>
                  <a:pt x="287" y="84"/>
                  <a:pt x="251" y="37"/>
                  <a:pt x="215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1" name="Google Shape;1071;p23"/>
          <p:cNvSpPr/>
          <p:nvPr/>
        </p:nvSpPr>
        <p:spPr>
          <a:xfrm rot="-10071049">
            <a:off x="7056340" y="856080"/>
            <a:ext cx="154827" cy="69796"/>
          </a:xfrm>
          <a:custGeom>
            <a:avLst/>
            <a:gdLst/>
            <a:ahLst/>
            <a:cxnLst/>
            <a:rect l="l" t="t" r="r" b="b"/>
            <a:pathLst>
              <a:path w="1941" h="875" extrusionOk="0">
                <a:moveTo>
                  <a:pt x="143" y="0"/>
                </a:moveTo>
                <a:cubicBezTo>
                  <a:pt x="107" y="84"/>
                  <a:pt x="60" y="155"/>
                  <a:pt x="0" y="226"/>
                </a:cubicBezTo>
                <a:cubicBezTo>
                  <a:pt x="226" y="357"/>
                  <a:pt x="452" y="500"/>
                  <a:pt x="679" y="631"/>
                </a:cubicBezTo>
                <a:cubicBezTo>
                  <a:pt x="973" y="806"/>
                  <a:pt x="1260" y="874"/>
                  <a:pt x="1546" y="874"/>
                </a:cubicBezTo>
                <a:cubicBezTo>
                  <a:pt x="1630" y="874"/>
                  <a:pt x="1714" y="868"/>
                  <a:pt x="1798" y="857"/>
                </a:cubicBezTo>
                <a:cubicBezTo>
                  <a:pt x="1845" y="762"/>
                  <a:pt x="1893" y="667"/>
                  <a:pt x="1941" y="572"/>
                </a:cubicBezTo>
                <a:lnTo>
                  <a:pt x="1941" y="572"/>
                </a:lnTo>
                <a:cubicBezTo>
                  <a:pt x="1806" y="603"/>
                  <a:pt x="1666" y="630"/>
                  <a:pt x="1527" y="630"/>
                </a:cubicBezTo>
                <a:cubicBezTo>
                  <a:pt x="1458" y="630"/>
                  <a:pt x="1389" y="623"/>
                  <a:pt x="1322" y="607"/>
                </a:cubicBezTo>
                <a:cubicBezTo>
                  <a:pt x="941" y="536"/>
                  <a:pt x="631" y="286"/>
                  <a:pt x="298" y="95"/>
                </a:cubicBezTo>
                <a:cubicBezTo>
                  <a:pt x="250" y="60"/>
                  <a:pt x="202" y="36"/>
                  <a:pt x="1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23"/>
          <p:cNvSpPr/>
          <p:nvPr/>
        </p:nvSpPr>
        <p:spPr>
          <a:xfrm rot="-10071049">
            <a:off x="7016600" y="934935"/>
            <a:ext cx="153949" cy="37091"/>
          </a:xfrm>
          <a:custGeom>
            <a:avLst/>
            <a:gdLst/>
            <a:ahLst/>
            <a:cxnLst/>
            <a:rect l="l" t="t" r="r" b="b"/>
            <a:pathLst>
              <a:path w="1930" h="465" extrusionOk="0">
                <a:moveTo>
                  <a:pt x="60" y="0"/>
                </a:moveTo>
                <a:cubicBezTo>
                  <a:pt x="36" y="84"/>
                  <a:pt x="24" y="167"/>
                  <a:pt x="0" y="250"/>
                </a:cubicBezTo>
                <a:cubicBezTo>
                  <a:pt x="262" y="310"/>
                  <a:pt x="512" y="405"/>
                  <a:pt x="786" y="441"/>
                </a:cubicBezTo>
                <a:cubicBezTo>
                  <a:pt x="909" y="457"/>
                  <a:pt x="1032" y="465"/>
                  <a:pt x="1155" y="465"/>
                </a:cubicBezTo>
                <a:cubicBezTo>
                  <a:pt x="1400" y="465"/>
                  <a:pt x="1643" y="433"/>
                  <a:pt x="1882" y="370"/>
                </a:cubicBezTo>
                <a:cubicBezTo>
                  <a:pt x="1893" y="274"/>
                  <a:pt x="1917" y="167"/>
                  <a:pt x="1929" y="72"/>
                </a:cubicBezTo>
                <a:lnTo>
                  <a:pt x="1929" y="72"/>
                </a:lnTo>
                <a:cubicBezTo>
                  <a:pt x="1689" y="144"/>
                  <a:pt x="1444" y="176"/>
                  <a:pt x="1193" y="176"/>
                </a:cubicBezTo>
                <a:cubicBezTo>
                  <a:pt x="861" y="176"/>
                  <a:pt x="520" y="119"/>
                  <a:pt x="167" y="24"/>
                </a:cubicBezTo>
                <a:lnTo>
                  <a:pt x="6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3" name="Google Shape;1073;p23"/>
          <p:cNvSpPr/>
          <p:nvPr/>
        </p:nvSpPr>
        <p:spPr>
          <a:xfrm rot="-10071049">
            <a:off x="7000837" y="995253"/>
            <a:ext cx="148286" cy="53204"/>
          </a:xfrm>
          <a:custGeom>
            <a:avLst/>
            <a:gdLst/>
            <a:ahLst/>
            <a:cxnLst/>
            <a:rect l="l" t="t" r="r" b="b"/>
            <a:pathLst>
              <a:path w="1859" h="667" extrusionOk="0">
                <a:moveTo>
                  <a:pt x="1822" y="0"/>
                </a:moveTo>
                <a:cubicBezTo>
                  <a:pt x="1263" y="238"/>
                  <a:pt x="632" y="262"/>
                  <a:pt x="36" y="381"/>
                </a:cubicBezTo>
                <a:cubicBezTo>
                  <a:pt x="25" y="381"/>
                  <a:pt x="13" y="381"/>
                  <a:pt x="1" y="393"/>
                </a:cubicBezTo>
                <a:cubicBezTo>
                  <a:pt x="13" y="476"/>
                  <a:pt x="13" y="572"/>
                  <a:pt x="13" y="667"/>
                </a:cubicBezTo>
                <a:cubicBezTo>
                  <a:pt x="167" y="631"/>
                  <a:pt x="322" y="596"/>
                  <a:pt x="489" y="572"/>
                </a:cubicBezTo>
                <a:cubicBezTo>
                  <a:pt x="953" y="500"/>
                  <a:pt x="1429" y="441"/>
                  <a:pt x="1858" y="274"/>
                </a:cubicBezTo>
                <a:cubicBezTo>
                  <a:pt x="1846" y="179"/>
                  <a:pt x="1834" y="84"/>
                  <a:pt x="182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4" name="Google Shape;1074;p23"/>
          <p:cNvSpPr/>
          <p:nvPr/>
        </p:nvSpPr>
        <p:spPr>
          <a:xfrm rot="-10071049">
            <a:off x="7012738" y="1037316"/>
            <a:ext cx="129222" cy="118772"/>
          </a:xfrm>
          <a:custGeom>
            <a:avLst/>
            <a:gdLst/>
            <a:ahLst/>
            <a:cxnLst/>
            <a:rect l="l" t="t" r="r" b="b"/>
            <a:pathLst>
              <a:path w="1620" h="1489" extrusionOk="0">
                <a:moveTo>
                  <a:pt x="1501" y="1"/>
                </a:moveTo>
                <a:cubicBezTo>
                  <a:pt x="1179" y="536"/>
                  <a:pt x="584" y="894"/>
                  <a:pt x="1" y="1239"/>
                </a:cubicBezTo>
                <a:cubicBezTo>
                  <a:pt x="12" y="1298"/>
                  <a:pt x="36" y="1358"/>
                  <a:pt x="48" y="1406"/>
                </a:cubicBezTo>
                <a:cubicBezTo>
                  <a:pt x="60" y="1441"/>
                  <a:pt x="60" y="1465"/>
                  <a:pt x="72" y="1489"/>
                </a:cubicBezTo>
                <a:cubicBezTo>
                  <a:pt x="644" y="1132"/>
                  <a:pt x="1251" y="786"/>
                  <a:pt x="1620" y="286"/>
                </a:cubicBezTo>
                <a:cubicBezTo>
                  <a:pt x="1584" y="179"/>
                  <a:pt x="1548" y="84"/>
                  <a:pt x="15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" name="Google Shape;1075;p23"/>
          <p:cNvSpPr/>
          <p:nvPr/>
        </p:nvSpPr>
        <p:spPr>
          <a:xfrm rot="-10071049">
            <a:off x="7037396" y="1066559"/>
            <a:ext cx="102660" cy="171019"/>
          </a:xfrm>
          <a:custGeom>
            <a:avLst/>
            <a:gdLst/>
            <a:ahLst/>
            <a:cxnLst/>
            <a:rect l="l" t="t" r="r" b="b"/>
            <a:pathLst>
              <a:path w="1287" h="2144" extrusionOk="0">
                <a:moveTo>
                  <a:pt x="1048" y="0"/>
                </a:moveTo>
                <a:cubicBezTo>
                  <a:pt x="1024" y="608"/>
                  <a:pt x="846" y="1179"/>
                  <a:pt x="358" y="1596"/>
                </a:cubicBezTo>
                <a:cubicBezTo>
                  <a:pt x="239" y="1703"/>
                  <a:pt x="120" y="1798"/>
                  <a:pt x="1" y="1893"/>
                </a:cubicBezTo>
                <a:cubicBezTo>
                  <a:pt x="24" y="1977"/>
                  <a:pt x="60" y="2060"/>
                  <a:pt x="96" y="2143"/>
                </a:cubicBezTo>
                <a:cubicBezTo>
                  <a:pt x="358" y="1941"/>
                  <a:pt x="643" y="1739"/>
                  <a:pt x="858" y="1477"/>
                </a:cubicBezTo>
                <a:cubicBezTo>
                  <a:pt x="1108" y="1143"/>
                  <a:pt x="1227" y="750"/>
                  <a:pt x="1286" y="358"/>
                </a:cubicBezTo>
                <a:cubicBezTo>
                  <a:pt x="1215" y="227"/>
                  <a:pt x="1132" y="107"/>
                  <a:pt x="10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6" name="Google Shape;1076;p23"/>
          <p:cNvSpPr/>
          <p:nvPr/>
        </p:nvSpPr>
        <p:spPr>
          <a:xfrm rot="-10071049">
            <a:off x="7076639" y="1112744"/>
            <a:ext cx="70354" cy="207154"/>
          </a:xfrm>
          <a:custGeom>
            <a:avLst/>
            <a:gdLst/>
            <a:ahLst/>
            <a:cxnLst/>
            <a:rect l="l" t="t" r="r" b="b"/>
            <a:pathLst>
              <a:path w="882" h="2597" extrusionOk="0">
                <a:moveTo>
                  <a:pt x="501" y="1"/>
                </a:moveTo>
                <a:lnTo>
                  <a:pt x="501" y="1"/>
                </a:lnTo>
                <a:cubicBezTo>
                  <a:pt x="643" y="477"/>
                  <a:pt x="643" y="989"/>
                  <a:pt x="489" y="1477"/>
                </a:cubicBezTo>
                <a:cubicBezTo>
                  <a:pt x="381" y="1799"/>
                  <a:pt x="215" y="2084"/>
                  <a:pt x="0" y="2358"/>
                </a:cubicBezTo>
                <a:cubicBezTo>
                  <a:pt x="36" y="2430"/>
                  <a:pt x="84" y="2513"/>
                  <a:pt x="131" y="2596"/>
                </a:cubicBezTo>
                <a:cubicBezTo>
                  <a:pt x="262" y="2430"/>
                  <a:pt x="405" y="2275"/>
                  <a:pt x="501" y="2096"/>
                </a:cubicBezTo>
                <a:cubicBezTo>
                  <a:pt x="667" y="1811"/>
                  <a:pt x="774" y="1501"/>
                  <a:pt x="834" y="1180"/>
                </a:cubicBezTo>
                <a:cubicBezTo>
                  <a:pt x="870" y="906"/>
                  <a:pt x="882" y="632"/>
                  <a:pt x="846" y="370"/>
                </a:cubicBezTo>
                <a:cubicBezTo>
                  <a:pt x="727" y="239"/>
                  <a:pt x="608" y="120"/>
                  <a:pt x="5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23"/>
          <p:cNvSpPr/>
          <p:nvPr/>
        </p:nvSpPr>
        <p:spPr>
          <a:xfrm rot="-10071049">
            <a:off x="7132483" y="1184327"/>
            <a:ext cx="46663" cy="201411"/>
          </a:xfrm>
          <a:custGeom>
            <a:avLst/>
            <a:gdLst/>
            <a:ahLst/>
            <a:cxnLst/>
            <a:rect l="l" t="t" r="r" b="b"/>
            <a:pathLst>
              <a:path w="585" h="2525" extrusionOk="0">
                <a:moveTo>
                  <a:pt x="299" y="0"/>
                </a:moveTo>
                <a:lnTo>
                  <a:pt x="299" y="0"/>
                </a:lnTo>
                <a:cubicBezTo>
                  <a:pt x="370" y="727"/>
                  <a:pt x="156" y="1524"/>
                  <a:pt x="1" y="2262"/>
                </a:cubicBezTo>
                <a:cubicBezTo>
                  <a:pt x="72" y="2346"/>
                  <a:pt x="144" y="2441"/>
                  <a:pt x="215" y="2524"/>
                </a:cubicBezTo>
                <a:cubicBezTo>
                  <a:pt x="358" y="1774"/>
                  <a:pt x="584" y="977"/>
                  <a:pt x="572" y="227"/>
                </a:cubicBezTo>
                <a:cubicBezTo>
                  <a:pt x="477" y="143"/>
                  <a:pt x="382" y="72"/>
                  <a:pt x="2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8" name="Google Shape;1078;p23"/>
          <p:cNvSpPr/>
          <p:nvPr/>
        </p:nvSpPr>
        <p:spPr>
          <a:xfrm rot="-10071049">
            <a:off x="7180082" y="1259814"/>
            <a:ext cx="49455" cy="186175"/>
          </a:xfrm>
          <a:custGeom>
            <a:avLst/>
            <a:gdLst/>
            <a:ahLst/>
            <a:cxnLst/>
            <a:rect l="l" t="t" r="r" b="b"/>
            <a:pathLst>
              <a:path w="620" h="2334" extrusionOk="0">
                <a:moveTo>
                  <a:pt x="334" y="0"/>
                </a:moveTo>
                <a:cubicBezTo>
                  <a:pt x="334" y="24"/>
                  <a:pt x="334" y="60"/>
                  <a:pt x="346" y="83"/>
                </a:cubicBezTo>
                <a:cubicBezTo>
                  <a:pt x="381" y="512"/>
                  <a:pt x="262" y="905"/>
                  <a:pt x="143" y="1310"/>
                </a:cubicBezTo>
                <a:cubicBezTo>
                  <a:pt x="72" y="1572"/>
                  <a:pt x="24" y="1846"/>
                  <a:pt x="0" y="2119"/>
                </a:cubicBezTo>
                <a:cubicBezTo>
                  <a:pt x="84" y="2179"/>
                  <a:pt x="167" y="2250"/>
                  <a:pt x="250" y="2334"/>
                </a:cubicBezTo>
                <a:cubicBezTo>
                  <a:pt x="250" y="2238"/>
                  <a:pt x="262" y="2143"/>
                  <a:pt x="274" y="2060"/>
                </a:cubicBezTo>
                <a:cubicBezTo>
                  <a:pt x="322" y="1643"/>
                  <a:pt x="453" y="1262"/>
                  <a:pt x="548" y="857"/>
                </a:cubicBezTo>
                <a:cubicBezTo>
                  <a:pt x="596" y="643"/>
                  <a:pt x="619" y="429"/>
                  <a:pt x="607" y="226"/>
                </a:cubicBezTo>
                <a:cubicBezTo>
                  <a:pt x="512" y="143"/>
                  <a:pt x="405" y="60"/>
                  <a:pt x="33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" name="Google Shape;1079;p23"/>
          <p:cNvSpPr/>
          <p:nvPr/>
        </p:nvSpPr>
        <p:spPr>
          <a:xfrm rot="-10071049">
            <a:off x="7252922" y="1311093"/>
            <a:ext cx="26642" cy="117815"/>
          </a:xfrm>
          <a:custGeom>
            <a:avLst/>
            <a:gdLst/>
            <a:ahLst/>
            <a:cxnLst/>
            <a:rect l="l" t="t" r="r" b="b"/>
            <a:pathLst>
              <a:path w="334" h="1477" extrusionOk="0">
                <a:moveTo>
                  <a:pt x="215" y="0"/>
                </a:moveTo>
                <a:cubicBezTo>
                  <a:pt x="131" y="60"/>
                  <a:pt x="60" y="143"/>
                  <a:pt x="0" y="214"/>
                </a:cubicBezTo>
                <a:cubicBezTo>
                  <a:pt x="60" y="500"/>
                  <a:pt x="60" y="810"/>
                  <a:pt x="60" y="1119"/>
                </a:cubicBezTo>
                <a:lnTo>
                  <a:pt x="60" y="1262"/>
                </a:lnTo>
                <a:cubicBezTo>
                  <a:pt x="84" y="1286"/>
                  <a:pt x="119" y="1310"/>
                  <a:pt x="143" y="1334"/>
                </a:cubicBezTo>
                <a:cubicBezTo>
                  <a:pt x="203" y="1369"/>
                  <a:pt x="262" y="1417"/>
                  <a:pt x="334" y="1476"/>
                </a:cubicBezTo>
                <a:cubicBezTo>
                  <a:pt x="322" y="1345"/>
                  <a:pt x="322" y="1226"/>
                  <a:pt x="322" y="1143"/>
                </a:cubicBezTo>
                <a:cubicBezTo>
                  <a:pt x="322" y="929"/>
                  <a:pt x="322" y="714"/>
                  <a:pt x="310" y="512"/>
                </a:cubicBezTo>
                <a:cubicBezTo>
                  <a:pt x="298" y="333"/>
                  <a:pt x="262" y="155"/>
                  <a:pt x="21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" name="Google Shape;1080;p23"/>
          <p:cNvSpPr/>
          <p:nvPr/>
        </p:nvSpPr>
        <p:spPr>
          <a:xfrm rot="-10071038">
            <a:off x="8372732" y="1140947"/>
            <a:ext cx="311979" cy="311998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1298" y="0"/>
                </a:moveTo>
                <a:lnTo>
                  <a:pt x="846" y="846"/>
                </a:lnTo>
                <a:lnTo>
                  <a:pt x="0" y="1298"/>
                </a:lnTo>
                <a:lnTo>
                  <a:pt x="846" y="1750"/>
                </a:lnTo>
                <a:lnTo>
                  <a:pt x="1298" y="2596"/>
                </a:lnTo>
                <a:lnTo>
                  <a:pt x="1762" y="1750"/>
                </a:lnTo>
                <a:lnTo>
                  <a:pt x="2596" y="1298"/>
                </a:lnTo>
                <a:lnTo>
                  <a:pt x="1762" y="846"/>
                </a:lnTo>
                <a:lnTo>
                  <a:pt x="129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1" name="Google Shape;1081;p23"/>
          <p:cNvSpPr/>
          <p:nvPr/>
        </p:nvSpPr>
        <p:spPr>
          <a:xfrm rot="-10071029">
            <a:off x="7885798" y="787808"/>
            <a:ext cx="184496" cy="184521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1298" y="0"/>
                </a:moveTo>
                <a:lnTo>
                  <a:pt x="846" y="846"/>
                </a:lnTo>
                <a:lnTo>
                  <a:pt x="0" y="1298"/>
                </a:lnTo>
                <a:lnTo>
                  <a:pt x="846" y="1750"/>
                </a:lnTo>
                <a:lnTo>
                  <a:pt x="1298" y="2596"/>
                </a:lnTo>
                <a:lnTo>
                  <a:pt x="1762" y="1750"/>
                </a:lnTo>
                <a:lnTo>
                  <a:pt x="2596" y="1298"/>
                </a:lnTo>
                <a:lnTo>
                  <a:pt x="1762" y="846"/>
                </a:lnTo>
                <a:lnTo>
                  <a:pt x="129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p24"/>
          <p:cNvSpPr/>
          <p:nvPr/>
        </p:nvSpPr>
        <p:spPr>
          <a:xfrm>
            <a:off x="6337001" y="4059415"/>
            <a:ext cx="2807023" cy="1084099"/>
          </a:xfrm>
          <a:custGeom>
            <a:avLst/>
            <a:gdLst/>
            <a:ahLst/>
            <a:cxnLst/>
            <a:rect l="l" t="t" r="r" b="b"/>
            <a:pathLst>
              <a:path w="42911" h="16572" extrusionOk="0">
                <a:moveTo>
                  <a:pt x="38869" y="1"/>
                </a:moveTo>
                <a:cubicBezTo>
                  <a:pt x="38278" y="1"/>
                  <a:pt x="37688" y="62"/>
                  <a:pt x="37113" y="189"/>
                </a:cubicBezTo>
                <a:cubicBezTo>
                  <a:pt x="36291" y="379"/>
                  <a:pt x="35422" y="701"/>
                  <a:pt x="34779" y="1260"/>
                </a:cubicBezTo>
                <a:cubicBezTo>
                  <a:pt x="34065" y="1868"/>
                  <a:pt x="33707" y="2749"/>
                  <a:pt x="33326" y="3582"/>
                </a:cubicBezTo>
                <a:cubicBezTo>
                  <a:pt x="33286" y="3663"/>
                  <a:pt x="33195" y="3692"/>
                  <a:pt x="33110" y="3692"/>
                </a:cubicBezTo>
                <a:cubicBezTo>
                  <a:pt x="33094" y="3692"/>
                  <a:pt x="33079" y="3691"/>
                  <a:pt x="33064" y="3689"/>
                </a:cubicBezTo>
                <a:cubicBezTo>
                  <a:pt x="32755" y="3630"/>
                  <a:pt x="32433" y="3582"/>
                  <a:pt x="32124" y="3546"/>
                </a:cubicBezTo>
                <a:cubicBezTo>
                  <a:pt x="31726" y="3507"/>
                  <a:pt x="31321" y="3485"/>
                  <a:pt x="30915" y="3485"/>
                </a:cubicBezTo>
                <a:cubicBezTo>
                  <a:pt x="29842" y="3485"/>
                  <a:pt x="28763" y="3640"/>
                  <a:pt x="27778" y="4046"/>
                </a:cubicBezTo>
                <a:cubicBezTo>
                  <a:pt x="27123" y="4308"/>
                  <a:pt x="26528" y="4713"/>
                  <a:pt x="26064" y="5249"/>
                </a:cubicBezTo>
                <a:cubicBezTo>
                  <a:pt x="25647" y="5737"/>
                  <a:pt x="25373" y="6356"/>
                  <a:pt x="25159" y="6952"/>
                </a:cubicBezTo>
                <a:cubicBezTo>
                  <a:pt x="24980" y="7428"/>
                  <a:pt x="24837" y="7916"/>
                  <a:pt x="24575" y="8345"/>
                </a:cubicBezTo>
                <a:cubicBezTo>
                  <a:pt x="24313" y="8785"/>
                  <a:pt x="23932" y="9107"/>
                  <a:pt x="23456" y="9297"/>
                </a:cubicBezTo>
                <a:cubicBezTo>
                  <a:pt x="22694" y="9607"/>
                  <a:pt x="21825" y="9642"/>
                  <a:pt x="21015" y="9642"/>
                </a:cubicBezTo>
                <a:cubicBezTo>
                  <a:pt x="20097" y="9642"/>
                  <a:pt x="19187" y="9537"/>
                  <a:pt x="18271" y="9537"/>
                </a:cubicBezTo>
                <a:cubicBezTo>
                  <a:pt x="18118" y="9537"/>
                  <a:pt x="17966" y="9540"/>
                  <a:pt x="17813" y="9547"/>
                </a:cubicBezTo>
                <a:cubicBezTo>
                  <a:pt x="16872" y="9583"/>
                  <a:pt x="15979" y="9821"/>
                  <a:pt x="15181" y="10333"/>
                </a:cubicBezTo>
                <a:cubicBezTo>
                  <a:pt x="14479" y="10773"/>
                  <a:pt x="13895" y="11357"/>
                  <a:pt x="13336" y="11952"/>
                </a:cubicBezTo>
                <a:cubicBezTo>
                  <a:pt x="13050" y="12238"/>
                  <a:pt x="12788" y="12536"/>
                  <a:pt x="12455" y="12750"/>
                </a:cubicBezTo>
                <a:cubicBezTo>
                  <a:pt x="12145" y="12952"/>
                  <a:pt x="11800" y="13095"/>
                  <a:pt x="11443" y="13202"/>
                </a:cubicBezTo>
                <a:cubicBezTo>
                  <a:pt x="10918" y="13344"/>
                  <a:pt x="10370" y="13392"/>
                  <a:pt x="9827" y="13392"/>
                </a:cubicBezTo>
                <a:cubicBezTo>
                  <a:pt x="9594" y="13392"/>
                  <a:pt x="9362" y="13383"/>
                  <a:pt x="9133" y="13369"/>
                </a:cubicBezTo>
                <a:cubicBezTo>
                  <a:pt x="8323" y="13333"/>
                  <a:pt x="7526" y="13214"/>
                  <a:pt x="6728" y="13155"/>
                </a:cubicBezTo>
                <a:cubicBezTo>
                  <a:pt x="6551" y="13146"/>
                  <a:pt x="6374" y="13142"/>
                  <a:pt x="6197" y="13142"/>
                </a:cubicBezTo>
                <a:cubicBezTo>
                  <a:pt x="5625" y="13142"/>
                  <a:pt x="5056" y="13188"/>
                  <a:pt x="4501" y="13298"/>
                </a:cubicBezTo>
                <a:cubicBezTo>
                  <a:pt x="3251" y="13524"/>
                  <a:pt x="2061" y="14060"/>
                  <a:pt x="1144" y="14953"/>
                </a:cubicBezTo>
                <a:cubicBezTo>
                  <a:pt x="644" y="15441"/>
                  <a:pt x="275" y="15976"/>
                  <a:pt x="1" y="16572"/>
                </a:cubicBezTo>
                <a:lnTo>
                  <a:pt x="42911" y="16572"/>
                </a:lnTo>
                <a:lnTo>
                  <a:pt x="42911" y="951"/>
                </a:lnTo>
                <a:cubicBezTo>
                  <a:pt x="42720" y="856"/>
                  <a:pt x="42518" y="772"/>
                  <a:pt x="42328" y="689"/>
                </a:cubicBezTo>
                <a:cubicBezTo>
                  <a:pt x="41240" y="244"/>
                  <a:pt x="40052" y="1"/>
                  <a:pt x="388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4" name="Google Shape;1084;p24"/>
          <p:cNvSpPr/>
          <p:nvPr/>
        </p:nvSpPr>
        <p:spPr>
          <a:xfrm flipH="1">
            <a:off x="-2" y="4059396"/>
            <a:ext cx="2807023" cy="1084099"/>
          </a:xfrm>
          <a:custGeom>
            <a:avLst/>
            <a:gdLst/>
            <a:ahLst/>
            <a:cxnLst/>
            <a:rect l="l" t="t" r="r" b="b"/>
            <a:pathLst>
              <a:path w="42911" h="16572" extrusionOk="0">
                <a:moveTo>
                  <a:pt x="38869" y="1"/>
                </a:moveTo>
                <a:cubicBezTo>
                  <a:pt x="38278" y="1"/>
                  <a:pt x="37688" y="62"/>
                  <a:pt x="37113" y="189"/>
                </a:cubicBezTo>
                <a:cubicBezTo>
                  <a:pt x="36291" y="379"/>
                  <a:pt x="35422" y="701"/>
                  <a:pt x="34779" y="1260"/>
                </a:cubicBezTo>
                <a:cubicBezTo>
                  <a:pt x="34065" y="1868"/>
                  <a:pt x="33707" y="2749"/>
                  <a:pt x="33326" y="3582"/>
                </a:cubicBezTo>
                <a:cubicBezTo>
                  <a:pt x="33286" y="3663"/>
                  <a:pt x="33195" y="3692"/>
                  <a:pt x="33110" y="3692"/>
                </a:cubicBezTo>
                <a:cubicBezTo>
                  <a:pt x="33094" y="3692"/>
                  <a:pt x="33079" y="3691"/>
                  <a:pt x="33064" y="3689"/>
                </a:cubicBezTo>
                <a:cubicBezTo>
                  <a:pt x="32755" y="3630"/>
                  <a:pt x="32433" y="3582"/>
                  <a:pt x="32124" y="3546"/>
                </a:cubicBezTo>
                <a:cubicBezTo>
                  <a:pt x="31726" y="3507"/>
                  <a:pt x="31321" y="3485"/>
                  <a:pt x="30915" y="3485"/>
                </a:cubicBezTo>
                <a:cubicBezTo>
                  <a:pt x="29842" y="3485"/>
                  <a:pt x="28763" y="3640"/>
                  <a:pt x="27778" y="4046"/>
                </a:cubicBezTo>
                <a:cubicBezTo>
                  <a:pt x="27123" y="4308"/>
                  <a:pt x="26528" y="4713"/>
                  <a:pt x="26064" y="5249"/>
                </a:cubicBezTo>
                <a:cubicBezTo>
                  <a:pt x="25647" y="5737"/>
                  <a:pt x="25373" y="6356"/>
                  <a:pt x="25159" y="6952"/>
                </a:cubicBezTo>
                <a:cubicBezTo>
                  <a:pt x="24980" y="7428"/>
                  <a:pt x="24837" y="7916"/>
                  <a:pt x="24575" y="8345"/>
                </a:cubicBezTo>
                <a:cubicBezTo>
                  <a:pt x="24313" y="8785"/>
                  <a:pt x="23932" y="9107"/>
                  <a:pt x="23456" y="9297"/>
                </a:cubicBezTo>
                <a:cubicBezTo>
                  <a:pt x="22694" y="9607"/>
                  <a:pt x="21825" y="9642"/>
                  <a:pt x="21015" y="9642"/>
                </a:cubicBezTo>
                <a:cubicBezTo>
                  <a:pt x="20097" y="9642"/>
                  <a:pt x="19187" y="9537"/>
                  <a:pt x="18271" y="9537"/>
                </a:cubicBezTo>
                <a:cubicBezTo>
                  <a:pt x="18118" y="9537"/>
                  <a:pt x="17966" y="9540"/>
                  <a:pt x="17813" y="9547"/>
                </a:cubicBezTo>
                <a:cubicBezTo>
                  <a:pt x="16872" y="9583"/>
                  <a:pt x="15979" y="9821"/>
                  <a:pt x="15181" y="10333"/>
                </a:cubicBezTo>
                <a:cubicBezTo>
                  <a:pt x="14479" y="10773"/>
                  <a:pt x="13895" y="11357"/>
                  <a:pt x="13336" y="11952"/>
                </a:cubicBezTo>
                <a:cubicBezTo>
                  <a:pt x="13050" y="12238"/>
                  <a:pt x="12788" y="12536"/>
                  <a:pt x="12455" y="12750"/>
                </a:cubicBezTo>
                <a:cubicBezTo>
                  <a:pt x="12145" y="12952"/>
                  <a:pt x="11800" y="13095"/>
                  <a:pt x="11443" y="13202"/>
                </a:cubicBezTo>
                <a:cubicBezTo>
                  <a:pt x="10918" y="13344"/>
                  <a:pt x="10370" y="13392"/>
                  <a:pt x="9827" y="13392"/>
                </a:cubicBezTo>
                <a:cubicBezTo>
                  <a:pt x="9594" y="13392"/>
                  <a:pt x="9362" y="13383"/>
                  <a:pt x="9133" y="13369"/>
                </a:cubicBezTo>
                <a:cubicBezTo>
                  <a:pt x="8323" y="13333"/>
                  <a:pt x="7526" y="13214"/>
                  <a:pt x="6728" y="13155"/>
                </a:cubicBezTo>
                <a:cubicBezTo>
                  <a:pt x="6551" y="13146"/>
                  <a:pt x="6374" y="13142"/>
                  <a:pt x="6197" y="13142"/>
                </a:cubicBezTo>
                <a:cubicBezTo>
                  <a:pt x="5625" y="13142"/>
                  <a:pt x="5056" y="13188"/>
                  <a:pt x="4501" y="13298"/>
                </a:cubicBezTo>
                <a:cubicBezTo>
                  <a:pt x="3251" y="13524"/>
                  <a:pt x="2061" y="14060"/>
                  <a:pt x="1144" y="14953"/>
                </a:cubicBezTo>
                <a:cubicBezTo>
                  <a:pt x="644" y="15441"/>
                  <a:pt x="275" y="15976"/>
                  <a:pt x="1" y="16572"/>
                </a:cubicBezTo>
                <a:lnTo>
                  <a:pt x="42911" y="16572"/>
                </a:lnTo>
                <a:lnTo>
                  <a:pt x="42911" y="951"/>
                </a:lnTo>
                <a:cubicBezTo>
                  <a:pt x="42720" y="856"/>
                  <a:pt x="42518" y="772"/>
                  <a:pt x="42328" y="689"/>
                </a:cubicBezTo>
                <a:cubicBezTo>
                  <a:pt x="41240" y="244"/>
                  <a:pt x="40052" y="1"/>
                  <a:pt x="388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5" name="Google Shape;1085;p24"/>
          <p:cNvGrpSpPr/>
          <p:nvPr/>
        </p:nvGrpSpPr>
        <p:grpSpPr>
          <a:xfrm flipH="1">
            <a:off x="354900" y="92194"/>
            <a:ext cx="8285066" cy="1111580"/>
            <a:chOff x="1040342" y="3"/>
            <a:chExt cx="6222356" cy="834833"/>
          </a:xfrm>
        </p:grpSpPr>
        <p:grpSp>
          <p:nvGrpSpPr>
            <p:cNvPr id="1086" name="Google Shape;1086;p24"/>
            <p:cNvGrpSpPr/>
            <p:nvPr/>
          </p:nvGrpSpPr>
          <p:grpSpPr>
            <a:xfrm>
              <a:off x="2290632" y="3"/>
              <a:ext cx="4972066" cy="834833"/>
              <a:chOff x="2762421" y="172678"/>
              <a:chExt cx="4071793" cy="683673"/>
            </a:xfrm>
          </p:grpSpPr>
          <p:sp>
            <p:nvSpPr>
              <p:cNvPr id="1087" name="Google Shape;1087;p24"/>
              <p:cNvSpPr/>
              <p:nvPr/>
            </p:nvSpPr>
            <p:spPr>
              <a:xfrm>
                <a:off x="2762421" y="172678"/>
                <a:ext cx="75075" cy="76011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65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39"/>
                      <a:pt x="215" y="965"/>
                      <a:pt x="477" y="965"/>
                    </a:cubicBezTo>
                    <a:cubicBezTo>
                      <a:pt x="739" y="965"/>
                      <a:pt x="953" y="750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24"/>
              <p:cNvSpPr/>
              <p:nvPr/>
            </p:nvSpPr>
            <p:spPr>
              <a:xfrm>
                <a:off x="3197376" y="494393"/>
                <a:ext cx="74070" cy="7508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66" extrusionOk="0">
                    <a:moveTo>
                      <a:pt x="477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51"/>
                      <a:pt x="215" y="965"/>
                      <a:pt x="477" y="965"/>
                    </a:cubicBezTo>
                    <a:cubicBezTo>
                      <a:pt x="738" y="965"/>
                      <a:pt x="953" y="751"/>
                      <a:pt x="953" y="489"/>
                    </a:cubicBezTo>
                    <a:cubicBezTo>
                      <a:pt x="953" y="215"/>
                      <a:pt x="738" y="1"/>
                      <a:pt x="4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24"/>
              <p:cNvSpPr/>
              <p:nvPr/>
            </p:nvSpPr>
            <p:spPr>
              <a:xfrm>
                <a:off x="5521931" y="345475"/>
                <a:ext cx="75080" cy="75002"/>
              </a:xfrm>
              <a:custGeom>
                <a:avLst/>
                <a:gdLst/>
                <a:ahLst/>
                <a:cxnLst/>
                <a:rect l="l" t="t" r="r" b="b"/>
                <a:pathLst>
                  <a:path w="966" h="965" extrusionOk="0">
                    <a:moveTo>
                      <a:pt x="489" y="0"/>
                    </a:moveTo>
                    <a:cubicBezTo>
                      <a:pt x="215" y="0"/>
                      <a:pt x="1" y="214"/>
                      <a:pt x="1" y="476"/>
                    </a:cubicBezTo>
                    <a:cubicBezTo>
                      <a:pt x="1" y="750"/>
                      <a:pt x="215" y="964"/>
                      <a:pt x="489" y="964"/>
                    </a:cubicBezTo>
                    <a:cubicBezTo>
                      <a:pt x="751" y="964"/>
                      <a:pt x="965" y="750"/>
                      <a:pt x="965" y="476"/>
                    </a:cubicBezTo>
                    <a:cubicBezTo>
                      <a:pt x="965" y="214"/>
                      <a:pt x="751" y="0"/>
                      <a:pt x="4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24"/>
              <p:cNvSpPr/>
              <p:nvPr/>
            </p:nvSpPr>
            <p:spPr>
              <a:xfrm>
                <a:off x="5696886" y="818345"/>
                <a:ext cx="37074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89" extrusionOk="0">
                    <a:moveTo>
                      <a:pt x="238" y="0"/>
                    </a:moveTo>
                    <a:cubicBezTo>
                      <a:pt x="107" y="0"/>
                      <a:pt x="0" y="107"/>
                      <a:pt x="0" y="238"/>
                    </a:cubicBezTo>
                    <a:cubicBezTo>
                      <a:pt x="0" y="381"/>
                      <a:pt x="107" y="488"/>
                      <a:pt x="238" y="488"/>
                    </a:cubicBezTo>
                    <a:cubicBezTo>
                      <a:pt x="369" y="488"/>
                      <a:pt x="476" y="381"/>
                      <a:pt x="476" y="238"/>
                    </a:cubicBezTo>
                    <a:cubicBezTo>
                      <a:pt x="476" y="107"/>
                      <a:pt x="369" y="0"/>
                      <a:pt x="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24"/>
              <p:cNvSpPr/>
              <p:nvPr/>
            </p:nvSpPr>
            <p:spPr>
              <a:xfrm>
                <a:off x="4602073" y="488875"/>
                <a:ext cx="38084" cy="37074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77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cubicBezTo>
                      <a:pt x="1" y="370"/>
                      <a:pt x="108" y="477"/>
                      <a:pt x="239" y="477"/>
                    </a:cubicBezTo>
                    <a:cubicBezTo>
                      <a:pt x="382" y="477"/>
                      <a:pt x="489" y="370"/>
                      <a:pt x="489" y="239"/>
                    </a:cubicBezTo>
                    <a:cubicBezTo>
                      <a:pt x="489" y="108"/>
                      <a:pt x="382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24"/>
              <p:cNvSpPr/>
              <p:nvPr/>
            </p:nvSpPr>
            <p:spPr>
              <a:xfrm>
                <a:off x="6209551" y="475895"/>
                <a:ext cx="38006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89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cubicBezTo>
                      <a:pt x="0" y="382"/>
                      <a:pt x="107" y="489"/>
                      <a:pt x="238" y="489"/>
                    </a:cubicBezTo>
                    <a:cubicBezTo>
                      <a:pt x="381" y="489"/>
                      <a:pt x="488" y="382"/>
                      <a:pt x="488" y="239"/>
                    </a:cubicBezTo>
                    <a:cubicBezTo>
                      <a:pt x="488" y="108"/>
                      <a:pt x="381" y="1"/>
                      <a:pt x="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4"/>
              <p:cNvSpPr/>
              <p:nvPr/>
            </p:nvSpPr>
            <p:spPr>
              <a:xfrm>
                <a:off x="6796208" y="400628"/>
                <a:ext cx="38006" cy="37074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77" extrusionOk="0">
                    <a:moveTo>
                      <a:pt x="251" y="0"/>
                    </a:moveTo>
                    <a:cubicBezTo>
                      <a:pt x="108" y="0"/>
                      <a:pt x="1" y="107"/>
                      <a:pt x="1" y="238"/>
                    </a:cubicBezTo>
                    <a:cubicBezTo>
                      <a:pt x="1" y="369"/>
                      <a:pt x="120" y="476"/>
                      <a:pt x="251" y="476"/>
                    </a:cubicBezTo>
                    <a:cubicBezTo>
                      <a:pt x="382" y="476"/>
                      <a:pt x="489" y="369"/>
                      <a:pt x="489" y="238"/>
                    </a:cubicBezTo>
                    <a:cubicBezTo>
                      <a:pt x="489" y="107"/>
                      <a:pt x="382" y="0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94" name="Google Shape;1094;p24"/>
            <p:cNvSpPr/>
            <p:nvPr/>
          </p:nvSpPr>
          <p:spPr>
            <a:xfrm>
              <a:off x="1040342" y="170170"/>
              <a:ext cx="90444" cy="91678"/>
            </a:xfrm>
            <a:custGeom>
              <a:avLst/>
              <a:gdLst/>
              <a:ahLst/>
              <a:cxnLst/>
              <a:rect l="l" t="t" r="r" b="b"/>
              <a:pathLst>
                <a:path w="953" h="966" extrusionOk="0">
                  <a:moveTo>
                    <a:pt x="477" y="1"/>
                  </a:moveTo>
                  <a:cubicBezTo>
                    <a:pt x="215" y="1"/>
                    <a:pt x="0" y="215"/>
                    <a:pt x="0" y="489"/>
                  </a:cubicBezTo>
                  <a:cubicBezTo>
                    <a:pt x="0" y="751"/>
                    <a:pt x="215" y="965"/>
                    <a:pt x="477" y="965"/>
                  </a:cubicBezTo>
                  <a:cubicBezTo>
                    <a:pt x="738" y="965"/>
                    <a:pt x="953" y="751"/>
                    <a:pt x="953" y="489"/>
                  </a:cubicBezTo>
                  <a:cubicBezTo>
                    <a:pt x="953" y="215"/>
                    <a:pt x="738" y="1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5" name="Google Shape;1095;p24"/>
          <p:cNvSpPr/>
          <p:nvPr/>
        </p:nvSpPr>
        <p:spPr>
          <a:xfrm rot="-10071038">
            <a:off x="8372732" y="1140947"/>
            <a:ext cx="311979" cy="311998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1298" y="0"/>
                </a:moveTo>
                <a:lnTo>
                  <a:pt x="846" y="846"/>
                </a:lnTo>
                <a:lnTo>
                  <a:pt x="0" y="1298"/>
                </a:lnTo>
                <a:lnTo>
                  <a:pt x="846" y="1750"/>
                </a:lnTo>
                <a:lnTo>
                  <a:pt x="1298" y="2596"/>
                </a:lnTo>
                <a:lnTo>
                  <a:pt x="1762" y="1750"/>
                </a:lnTo>
                <a:lnTo>
                  <a:pt x="2596" y="1298"/>
                </a:lnTo>
                <a:lnTo>
                  <a:pt x="1762" y="846"/>
                </a:lnTo>
                <a:lnTo>
                  <a:pt x="129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24"/>
          <p:cNvSpPr/>
          <p:nvPr/>
        </p:nvSpPr>
        <p:spPr>
          <a:xfrm rot="-10071029">
            <a:off x="739973" y="1001908"/>
            <a:ext cx="184496" cy="184521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1298" y="0"/>
                </a:moveTo>
                <a:lnTo>
                  <a:pt x="846" y="846"/>
                </a:lnTo>
                <a:lnTo>
                  <a:pt x="0" y="1298"/>
                </a:lnTo>
                <a:lnTo>
                  <a:pt x="846" y="1750"/>
                </a:lnTo>
                <a:lnTo>
                  <a:pt x="1298" y="2596"/>
                </a:lnTo>
                <a:lnTo>
                  <a:pt x="1762" y="1750"/>
                </a:lnTo>
                <a:lnTo>
                  <a:pt x="2596" y="1298"/>
                </a:lnTo>
                <a:lnTo>
                  <a:pt x="1762" y="846"/>
                </a:lnTo>
                <a:lnTo>
                  <a:pt x="129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Google Shape;1097;p24"/>
          <p:cNvSpPr/>
          <p:nvPr/>
        </p:nvSpPr>
        <p:spPr>
          <a:xfrm rot="-10071032">
            <a:off x="1755988" y="264449"/>
            <a:ext cx="237320" cy="237364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1298" y="0"/>
                </a:moveTo>
                <a:lnTo>
                  <a:pt x="846" y="846"/>
                </a:lnTo>
                <a:lnTo>
                  <a:pt x="0" y="1298"/>
                </a:lnTo>
                <a:lnTo>
                  <a:pt x="846" y="1750"/>
                </a:lnTo>
                <a:lnTo>
                  <a:pt x="1298" y="2596"/>
                </a:lnTo>
                <a:lnTo>
                  <a:pt x="1762" y="1750"/>
                </a:lnTo>
                <a:lnTo>
                  <a:pt x="2596" y="1298"/>
                </a:lnTo>
                <a:lnTo>
                  <a:pt x="1762" y="846"/>
                </a:lnTo>
                <a:lnTo>
                  <a:pt x="129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8" name="Google Shape;1098;p24"/>
          <p:cNvSpPr/>
          <p:nvPr/>
        </p:nvSpPr>
        <p:spPr>
          <a:xfrm rot="-10071022">
            <a:off x="8082207" y="307220"/>
            <a:ext cx="139134" cy="139153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1298" y="0"/>
                </a:moveTo>
                <a:lnTo>
                  <a:pt x="846" y="846"/>
                </a:lnTo>
                <a:lnTo>
                  <a:pt x="0" y="1298"/>
                </a:lnTo>
                <a:lnTo>
                  <a:pt x="846" y="1750"/>
                </a:lnTo>
                <a:lnTo>
                  <a:pt x="1298" y="2596"/>
                </a:lnTo>
                <a:lnTo>
                  <a:pt x="1762" y="1750"/>
                </a:lnTo>
                <a:lnTo>
                  <a:pt x="2596" y="1298"/>
                </a:lnTo>
                <a:lnTo>
                  <a:pt x="1762" y="846"/>
                </a:lnTo>
                <a:lnTo>
                  <a:pt x="129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9" name="Google Shape;1099;p24"/>
          <p:cNvGrpSpPr/>
          <p:nvPr/>
        </p:nvGrpSpPr>
        <p:grpSpPr>
          <a:xfrm>
            <a:off x="-611343" y="3522874"/>
            <a:ext cx="1651425" cy="1812015"/>
            <a:chOff x="-805318" y="3341399"/>
            <a:chExt cx="1651425" cy="1812015"/>
          </a:xfrm>
        </p:grpSpPr>
        <p:sp>
          <p:nvSpPr>
            <p:cNvPr id="1100" name="Google Shape;1100;p24"/>
            <p:cNvSpPr/>
            <p:nvPr/>
          </p:nvSpPr>
          <p:spPr>
            <a:xfrm rot="-2345274">
              <a:off x="-575396" y="3754406"/>
              <a:ext cx="1191580" cy="1152309"/>
            </a:xfrm>
            <a:custGeom>
              <a:avLst/>
              <a:gdLst/>
              <a:ahLst/>
              <a:cxnLst/>
              <a:rect l="l" t="t" r="r" b="b"/>
              <a:pathLst>
                <a:path w="10984" h="10622" extrusionOk="0">
                  <a:moveTo>
                    <a:pt x="10601" y="1"/>
                  </a:moveTo>
                  <a:cubicBezTo>
                    <a:pt x="10519" y="1"/>
                    <a:pt x="10437" y="38"/>
                    <a:pt x="10383" y="129"/>
                  </a:cubicBezTo>
                  <a:cubicBezTo>
                    <a:pt x="7930" y="4308"/>
                    <a:pt x="4477" y="7713"/>
                    <a:pt x="263" y="10106"/>
                  </a:cubicBezTo>
                  <a:cubicBezTo>
                    <a:pt x="0" y="10257"/>
                    <a:pt x="165" y="10622"/>
                    <a:pt x="409" y="10622"/>
                  </a:cubicBezTo>
                  <a:cubicBezTo>
                    <a:pt x="454" y="10622"/>
                    <a:pt x="501" y="10610"/>
                    <a:pt x="548" y="10582"/>
                  </a:cubicBezTo>
                  <a:cubicBezTo>
                    <a:pt x="4823" y="8142"/>
                    <a:pt x="8359" y="4653"/>
                    <a:pt x="10859" y="415"/>
                  </a:cubicBezTo>
                  <a:cubicBezTo>
                    <a:pt x="10983" y="199"/>
                    <a:pt x="10790" y="1"/>
                    <a:pt x="106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4"/>
            <p:cNvSpPr/>
            <p:nvPr/>
          </p:nvSpPr>
          <p:spPr>
            <a:xfrm rot="-2345274">
              <a:off x="-130876" y="3449171"/>
              <a:ext cx="553699" cy="596766"/>
            </a:xfrm>
            <a:custGeom>
              <a:avLst/>
              <a:gdLst/>
              <a:ahLst/>
              <a:cxnLst/>
              <a:rect l="l" t="t" r="r" b="b"/>
              <a:pathLst>
                <a:path w="5104" h="5501" extrusionOk="0">
                  <a:moveTo>
                    <a:pt x="1969" y="1"/>
                  </a:moveTo>
                  <a:cubicBezTo>
                    <a:pt x="1887" y="1"/>
                    <a:pt x="1805" y="38"/>
                    <a:pt x="1751" y="129"/>
                  </a:cubicBezTo>
                  <a:cubicBezTo>
                    <a:pt x="1144" y="1176"/>
                    <a:pt x="560" y="2319"/>
                    <a:pt x="227" y="3498"/>
                  </a:cubicBezTo>
                  <a:cubicBezTo>
                    <a:pt x="60" y="4105"/>
                    <a:pt x="1" y="4844"/>
                    <a:pt x="596" y="5236"/>
                  </a:cubicBezTo>
                  <a:cubicBezTo>
                    <a:pt x="875" y="5420"/>
                    <a:pt x="1154" y="5500"/>
                    <a:pt x="1430" y="5500"/>
                  </a:cubicBezTo>
                  <a:cubicBezTo>
                    <a:pt x="2901" y="5500"/>
                    <a:pt x="4260" y="3216"/>
                    <a:pt x="4942" y="2343"/>
                  </a:cubicBezTo>
                  <a:cubicBezTo>
                    <a:pt x="5103" y="2137"/>
                    <a:pt x="4927" y="1863"/>
                    <a:pt x="4733" y="1863"/>
                  </a:cubicBezTo>
                  <a:cubicBezTo>
                    <a:pt x="4670" y="1863"/>
                    <a:pt x="4605" y="1892"/>
                    <a:pt x="4549" y="1962"/>
                  </a:cubicBezTo>
                  <a:cubicBezTo>
                    <a:pt x="4120" y="2510"/>
                    <a:pt x="3751" y="3105"/>
                    <a:pt x="3311" y="3629"/>
                  </a:cubicBezTo>
                  <a:cubicBezTo>
                    <a:pt x="2947" y="4069"/>
                    <a:pt x="2208" y="4896"/>
                    <a:pt x="1552" y="4896"/>
                  </a:cubicBezTo>
                  <a:cubicBezTo>
                    <a:pt x="1499" y="4896"/>
                    <a:pt x="1446" y="4891"/>
                    <a:pt x="1394" y="4879"/>
                  </a:cubicBezTo>
                  <a:cubicBezTo>
                    <a:pt x="1144" y="4653"/>
                    <a:pt x="906" y="4415"/>
                    <a:pt x="656" y="4177"/>
                  </a:cubicBezTo>
                  <a:cubicBezTo>
                    <a:pt x="667" y="3951"/>
                    <a:pt x="727" y="3736"/>
                    <a:pt x="798" y="3522"/>
                  </a:cubicBezTo>
                  <a:cubicBezTo>
                    <a:pt x="894" y="3189"/>
                    <a:pt x="1037" y="2855"/>
                    <a:pt x="1168" y="2534"/>
                  </a:cubicBezTo>
                  <a:cubicBezTo>
                    <a:pt x="1465" y="1796"/>
                    <a:pt x="1822" y="1093"/>
                    <a:pt x="2227" y="414"/>
                  </a:cubicBezTo>
                  <a:cubicBezTo>
                    <a:pt x="2352" y="199"/>
                    <a:pt x="2158" y="1"/>
                    <a:pt x="19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4"/>
            <p:cNvSpPr/>
            <p:nvPr/>
          </p:nvSpPr>
          <p:spPr>
            <a:xfrm rot="-2345274">
              <a:off x="-21411" y="3651721"/>
              <a:ext cx="655347" cy="333912"/>
            </a:xfrm>
            <a:custGeom>
              <a:avLst/>
              <a:gdLst/>
              <a:ahLst/>
              <a:cxnLst/>
              <a:rect l="l" t="t" r="r" b="b"/>
              <a:pathLst>
                <a:path w="6041" h="3078" extrusionOk="0">
                  <a:moveTo>
                    <a:pt x="5677" y="0"/>
                  </a:moveTo>
                  <a:cubicBezTo>
                    <a:pt x="5597" y="0"/>
                    <a:pt x="5520" y="42"/>
                    <a:pt x="5475" y="144"/>
                  </a:cubicBezTo>
                  <a:cubicBezTo>
                    <a:pt x="5153" y="894"/>
                    <a:pt x="4129" y="1644"/>
                    <a:pt x="3439" y="2037"/>
                  </a:cubicBezTo>
                  <a:cubicBezTo>
                    <a:pt x="2912" y="2327"/>
                    <a:pt x="2351" y="2518"/>
                    <a:pt x="1790" y="2518"/>
                  </a:cubicBezTo>
                  <a:cubicBezTo>
                    <a:pt x="1362" y="2518"/>
                    <a:pt x="934" y="2407"/>
                    <a:pt x="522" y="2144"/>
                  </a:cubicBezTo>
                  <a:cubicBezTo>
                    <a:pt x="471" y="2110"/>
                    <a:pt x="421" y="2095"/>
                    <a:pt x="375" y="2095"/>
                  </a:cubicBezTo>
                  <a:cubicBezTo>
                    <a:pt x="148" y="2095"/>
                    <a:pt x="0" y="2452"/>
                    <a:pt x="248" y="2620"/>
                  </a:cubicBezTo>
                  <a:cubicBezTo>
                    <a:pt x="738" y="2932"/>
                    <a:pt x="1273" y="3077"/>
                    <a:pt x="1815" y="3077"/>
                  </a:cubicBezTo>
                  <a:cubicBezTo>
                    <a:pt x="2247" y="3077"/>
                    <a:pt x="2683" y="2985"/>
                    <a:pt x="3105" y="2811"/>
                  </a:cubicBezTo>
                  <a:cubicBezTo>
                    <a:pt x="4117" y="2406"/>
                    <a:pt x="5510" y="1430"/>
                    <a:pt x="5951" y="418"/>
                  </a:cubicBezTo>
                  <a:cubicBezTo>
                    <a:pt x="6040" y="198"/>
                    <a:pt x="5851" y="0"/>
                    <a:pt x="56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4"/>
            <p:cNvSpPr/>
            <p:nvPr/>
          </p:nvSpPr>
          <p:spPr>
            <a:xfrm rot="-2345274">
              <a:off x="-285336" y="3557961"/>
              <a:ext cx="302343" cy="669667"/>
            </a:xfrm>
            <a:custGeom>
              <a:avLst/>
              <a:gdLst/>
              <a:ahLst/>
              <a:cxnLst/>
              <a:rect l="l" t="t" r="r" b="b"/>
              <a:pathLst>
                <a:path w="2787" h="6173" extrusionOk="0">
                  <a:moveTo>
                    <a:pt x="2058" y="1"/>
                  </a:moveTo>
                  <a:cubicBezTo>
                    <a:pt x="1973" y="1"/>
                    <a:pt x="1889" y="41"/>
                    <a:pt x="1834" y="137"/>
                  </a:cubicBezTo>
                  <a:cubicBezTo>
                    <a:pt x="893" y="1816"/>
                    <a:pt x="0" y="5007"/>
                    <a:pt x="2238" y="6138"/>
                  </a:cubicBezTo>
                  <a:cubicBezTo>
                    <a:pt x="2283" y="6162"/>
                    <a:pt x="2328" y="6173"/>
                    <a:pt x="2370" y="6173"/>
                  </a:cubicBezTo>
                  <a:cubicBezTo>
                    <a:pt x="2618" y="6173"/>
                    <a:pt x="2787" y="5804"/>
                    <a:pt x="2512" y="5661"/>
                  </a:cubicBezTo>
                  <a:cubicBezTo>
                    <a:pt x="572" y="4685"/>
                    <a:pt x="1512" y="1828"/>
                    <a:pt x="2310" y="411"/>
                  </a:cubicBezTo>
                  <a:cubicBezTo>
                    <a:pt x="2433" y="197"/>
                    <a:pt x="2245" y="1"/>
                    <a:pt x="2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4"/>
            <p:cNvSpPr/>
            <p:nvPr/>
          </p:nvSpPr>
          <p:spPr>
            <a:xfrm rot="-2345274">
              <a:off x="208227" y="3448535"/>
              <a:ext cx="156433" cy="140052"/>
            </a:xfrm>
            <a:custGeom>
              <a:avLst/>
              <a:gdLst/>
              <a:ahLst/>
              <a:cxnLst/>
              <a:rect l="l" t="t" r="r" b="b"/>
              <a:pathLst>
                <a:path w="1442" h="1291" extrusionOk="0">
                  <a:moveTo>
                    <a:pt x="721" y="1"/>
                  </a:moveTo>
                  <a:cubicBezTo>
                    <a:pt x="564" y="1"/>
                    <a:pt x="409" y="57"/>
                    <a:pt x="287" y="179"/>
                  </a:cubicBezTo>
                  <a:lnTo>
                    <a:pt x="251" y="215"/>
                  </a:lnTo>
                  <a:cubicBezTo>
                    <a:pt x="25" y="453"/>
                    <a:pt x="1" y="882"/>
                    <a:pt x="251" y="1108"/>
                  </a:cubicBezTo>
                  <a:cubicBezTo>
                    <a:pt x="377" y="1228"/>
                    <a:pt x="544" y="1291"/>
                    <a:pt x="709" y="1291"/>
                  </a:cubicBezTo>
                  <a:cubicBezTo>
                    <a:pt x="871" y="1291"/>
                    <a:pt x="1032" y="1231"/>
                    <a:pt x="1156" y="1108"/>
                  </a:cubicBezTo>
                  <a:lnTo>
                    <a:pt x="1180" y="1072"/>
                  </a:lnTo>
                  <a:cubicBezTo>
                    <a:pt x="1418" y="846"/>
                    <a:pt x="1442" y="417"/>
                    <a:pt x="1180" y="179"/>
                  </a:cubicBezTo>
                  <a:cubicBezTo>
                    <a:pt x="1051" y="63"/>
                    <a:pt x="886" y="1"/>
                    <a:pt x="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4"/>
            <p:cNvSpPr/>
            <p:nvPr/>
          </p:nvSpPr>
          <p:spPr>
            <a:xfrm rot="-2345274">
              <a:off x="23679" y="3463032"/>
              <a:ext cx="156433" cy="140160"/>
            </a:xfrm>
            <a:custGeom>
              <a:avLst/>
              <a:gdLst/>
              <a:ahLst/>
              <a:cxnLst/>
              <a:rect l="l" t="t" r="r" b="b"/>
              <a:pathLst>
                <a:path w="1442" h="1292" extrusionOk="0">
                  <a:moveTo>
                    <a:pt x="697" y="1"/>
                  </a:moveTo>
                  <a:cubicBezTo>
                    <a:pt x="533" y="1"/>
                    <a:pt x="369" y="60"/>
                    <a:pt x="251" y="184"/>
                  </a:cubicBezTo>
                  <a:cubicBezTo>
                    <a:pt x="25" y="434"/>
                    <a:pt x="1" y="827"/>
                    <a:pt x="251" y="1077"/>
                  </a:cubicBezTo>
                  <a:lnTo>
                    <a:pt x="287" y="1113"/>
                  </a:lnTo>
                  <a:cubicBezTo>
                    <a:pt x="409" y="1228"/>
                    <a:pt x="581" y="1291"/>
                    <a:pt x="750" y="1291"/>
                  </a:cubicBezTo>
                  <a:cubicBezTo>
                    <a:pt x="911" y="1291"/>
                    <a:pt x="1069" y="1234"/>
                    <a:pt x="1180" y="1113"/>
                  </a:cubicBezTo>
                  <a:cubicBezTo>
                    <a:pt x="1418" y="862"/>
                    <a:pt x="1442" y="458"/>
                    <a:pt x="1180" y="220"/>
                  </a:cubicBezTo>
                  <a:lnTo>
                    <a:pt x="1156" y="184"/>
                  </a:lnTo>
                  <a:cubicBezTo>
                    <a:pt x="1035" y="63"/>
                    <a:pt x="866" y="1"/>
                    <a:pt x="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4"/>
            <p:cNvSpPr/>
            <p:nvPr/>
          </p:nvSpPr>
          <p:spPr>
            <a:xfrm rot="-2345274">
              <a:off x="-171850" y="3485761"/>
              <a:ext cx="177045" cy="138316"/>
            </a:xfrm>
            <a:custGeom>
              <a:avLst/>
              <a:gdLst/>
              <a:ahLst/>
              <a:cxnLst/>
              <a:rect l="l" t="t" r="r" b="b"/>
              <a:pathLst>
                <a:path w="1632" h="1275" extrusionOk="0">
                  <a:moveTo>
                    <a:pt x="810" y="0"/>
                  </a:moveTo>
                  <a:cubicBezTo>
                    <a:pt x="0" y="0"/>
                    <a:pt x="0" y="1274"/>
                    <a:pt x="810" y="1274"/>
                  </a:cubicBezTo>
                  <a:cubicBezTo>
                    <a:pt x="1631" y="1274"/>
                    <a:pt x="1631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4"/>
            <p:cNvSpPr/>
            <p:nvPr/>
          </p:nvSpPr>
          <p:spPr>
            <a:xfrm rot="-2345274">
              <a:off x="375369" y="3447732"/>
              <a:ext cx="147320" cy="138316"/>
            </a:xfrm>
            <a:custGeom>
              <a:avLst/>
              <a:gdLst/>
              <a:ahLst/>
              <a:cxnLst/>
              <a:rect l="l" t="t" r="r" b="b"/>
              <a:pathLst>
                <a:path w="1358" h="1275" extrusionOk="0">
                  <a:moveTo>
                    <a:pt x="643" y="0"/>
                  </a:moveTo>
                  <a:cubicBezTo>
                    <a:pt x="310" y="0"/>
                    <a:pt x="0" y="298"/>
                    <a:pt x="12" y="631"/>
                  </a:cubicBezTo>
                  <a:cubicBezTo>
                    <a:pt x="24" y="977"/>
                    <a:pt x="298" y="1274"/>
                    <a:pt x="643" y="1274"/>
                  </a:cubicBezTo>
                  <a:lnTo>
                    <a:pt x="715" y="1274"/>
                  </a:lnTo>
                  <a:cubicBezTo>
                    <a:pt x="1048" y="1274"/>
                    <a:pt x="1358" y="977"/>
                    <a:pt x="1346" y="631"/>
                  </a:cubicBezTo>
                  <a:cubicBezTo>
                    <a:pt x="1334" y="298"/>
                    <a:pt x="1072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4"/>
            <p:cNvSpPr/>
            <p:nvPr/>
          </p:nvSpPr>
          <p:spPr>
            <a:xfrm rot="-2345274">
              <a:off x="-346128" y="3523053"/>
              <a:ext cx="153829" cy="138750"/>
            </a:xfrm>
            <a:custGeom>
              <a:avLst/>
              <a:gdLst/>
              <a:ahLst/>
              <a:cxnLst/>
              <a:rect l="l" t="t" r="r" b="b"/>
              <a:pathLst>
                <a:path w="1418" h="1279" extrusionOk="0">
                  <a:moveTo>
                    <a:pt x="697" y="0"/>
                  </a:moveTo>
                  <a:cubicBezTo>
                    <a:pt x="532" y="0"/>
                    <a:pt x="368" y="60"/>
                    <a:pt x="251" y="183"/>
                  </a:cubicBezTo>
                  <a:cubicBezTo>
                    <a:pt x="24" y="433"/>
                    <a:pt x="0" y="826"/>
                    <a:pt x="251" y="1076"/>
                  </a:cubicBezTo>
                  <a:lnTo>
                    <a:pt x="274" y="1100"/>
                  </a:lnTo>
                  <a:cubicBezTo>
                    <a:pt x="396" y="1216"/>
                    <a:pt x="568" y="1279"/>
                    <a:pt x="738" y="1279"/>
                  </a:cubicBezTo>
                  <a:cubicBezTo>
                    <a:pt x="899" y="1279"/>
                    <a:pt x="1057" y="1222"/>
                    <a:pt x="1167" y="1100"/>
                  </a:cubicBezTo>
                  <a:cubicBezTo>
                    <a:pt x="1394" y="850"/>
                    <a:pt x="1417" y="445"/>
                    <a:pt x="1167" y="195"/>
                  </a:cubicBezTo>
                  <a:lnTo>
                    <a:pt x="1155" y="183"/>
                  </a:lnTo>
                  <a:cubicBezTo>
                    <a:pt x="1035" y="63"/>
                    <a:pt x="866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24"/>
          <p:cNvGrpSpPr/>
          <p:nvPr/>
        </p:nvGrpSpPr>
        <p:grpSpPr>
          <a:xfrm flipH="1">
            <a:off x="8025957" y="3412449"/>
            <a:ext cx="1651425" cy="1812015"/>
            <a:chOff x="-805318" y="3341399"/>
            <a:chExt cx="1651425" cy="1812015"/>
          </a:xfrm>
        </p:grpSpPr>
        <p:sp>
          <p:nvSpPr>
            <p:cNvPr id="1110" name="Google Shape;1110;p24"/>
            <p:cNvSpPr/>
            <p:nvPr/>
          </p:nvSpPr>
          <p:spPr>
            <a:xfrm rot="-2345274">
              <a:off x="-575396" y="3754406"/>
              <a:ext cx="1191580" cy="1152309"/>
            </a:xfrm>
            <a:custGeom>
              <a:avLst/>
              <a:gdLst/>
              <a:ahLst/>
              <a:cxnLst/>
              <a:rect l="l" t="t" r="r" b="b"/>
              <a:pathLst>
                <a:path w="10984" h="10622" extrusionOk="0">
                  <a:moveTo>
                    <a:pt x="10601" y="1"/>
                  </a:moveTo>
                  <a:cubicBezTo>
                    <a:pt x="10519" y="1"/>
                    <a:pt x="10437" y="38"/>
                    <a:pt x="10383" y="129"/>
                  </a:cubicBezTo>
                  <a:cubicBezTo>
                    <a:pt x="7930" y="4308"/>
                    <a:pt x="4477" y="7713"/>
                    <a:pt x="263" y="10106"/>
                  </a:cubicBezTo>
                  <a:cubicBezTo>
                    <a:pt x="0" y="10257"/>
                    <a:pt x="165" y="10622"/>
                    <a:pt x="409" y="10622"/>
                  </a:cubicBezTo>
                  <a:cubicBezTo>
                    <a:pt x="454" y="10622"/>
                    <a:pt x="501" y="10610"/>
                    <a:pt x="548" y="10582"/>
                  </a:cubicBezTo>
                  <a:cubicBezTo>
                    <a:pt x="4823" y="8142"/>
                    <a:pt x="8359" y="4653"/>
                    <a:pt x="10859" y="415"/>
                  </a:cubicBezTo>
                  <a:cubicBezTo>
                    <a:pt x="10983" y="199"/>
                    <a:pt x="10790" y="1"/>
                    <a:pt x="106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4"/>
            <p:cNvSpPr/>
            <p:nvPr/>
          </p:nvSpPr>
          <p:spPr>
            <a:xfrm rot="-2345274">
              <a:off x="-130876" y="3449171"/>
              <a:ext cx="553699" cy="596766"/>
            </a:xfrm>
            <a:custGeom>
              <a:avLst/>
              <a:gdLst/>
              <a:ahLst/>
              <a:cxnLst/>
              <a:rect l="l" t="t" r="r" b="b"/>
              <a:pathLst>
                <a:path w="5104" h="5501" extrusionOk="0">
                  <a:moveTo>
                    <a:pt x="1969" y="1"/>
                  </a:moveTo>
                  <a:cubicBezTo>
                    <a:pt x="1887" y="1"/>
                    <a:pt x="1805" y="38"/>
                    <a:pt x="1751" y="129"/>
                  </a:cubicBezTo>
                  <a:cubicBezTo>
                    <a:pt x="1144" y="1176"/>
                    <a:pt x="560" y="2319"/>
                    <a:pt x="227" y="3498"/>
                  </a:cubicBezTo>
                  <a:cubicBezTo>
                    <a:pt x="60" y="4105"/>
                    <a:pt x="1" y="4844"/>
                    <a:pt x="596" y="5236"/>
                  </a:cubicBezTo>
                  <a:cubicBezTo>
                    <a:pt x="875" y="5420"/>
                    <a:pt x="1154" y="5500"/>
                    <a:pt x="1430" y="5500"/>
                  </a:cubicBezTo>
                  <a:cubicBezTo>
                    <a:pt x="2901" y="5500"/>
                    <a:pt x="4260" y="3216"/>
                    <a:pt x="4942" y="2343"/>
                  </a:cubicBezTo>
                  <a:cubicBezTo>
                    <a:pt x="5103" y="2137"/>
                    <a:pt x="4927" y="1863"/>
                    <a:pt x="4733" y="1863"/>
                  </a:cubicBezTo>
                  <a:cubicBezTo>
                    <a:pt x="4670" y="1863"/>
                    <a:pt x="4605" y="1892"/>
                    <a:pt x="4549" y="1962"/>
                  </a:cubicBezTo>
                  <a:cubicBezTo>
                    <a:pt x="4120" y="2510"/>
                    <a:pt x="3751" y="3105"/>
                    <a:pt x="3311" y="3629"/>
                  </a:cubicBezTo>
                  <a:cubicBezTo>
                    <a:pt x="2947" y="4069"/>
                    <a:pt x="2208" y="4896"/>
                    <a:pt x="1552" y="4896"/>
                  </a:cubicBezTo>
                  <a:cubicBezTo>
                    <a:pt x="1499" y="4896"/>
                    <a:pt x="1446" y="4891"/>
                    <a:pt x="1394" y="4879"/>
                  </a:cubicBezTo>
                  <a:cubicBezTo>
                    <a:pt x="1144" y="4653"/>
                    <a:pt x="906" y="4415"/>
                    <a:pt x="656" y="4177"/>
                  </a:cubicBezTo>
                  <a:cubicBezTo>
                    <a:pt x="667" y="3951"/>
                    <a:pt x="727" y="3736"/>
                    <a:pt x="798" y="3522"/>
                  </a:cubicBezTo>
                  <a:cubicBezTo>
                    <a:pt x="894" y="3189"/>
                    <a:pt x="1037" y="2855"/>
                    <a:pt x="1168" y="2534"/>
                  </a:cubicBezTo>
                  <a:cubicBezTo>
                    <a:pt x="1465" y="1796"/>
                    <a:pt x="1822" y="1093"/>
                    <a:pt x="2227" y="414"/>
                  </a:cubicBezTo>
                  <a:cubicBezTo>
                    <a:pt x="2352" y="199"/>
                    <a:pt x="2158" y="1"/>
                    <a:pt x="19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4"/>
            <p:cNvSpPr/>
            <p:nvPr/>
          </p:nvSpPr>
          <p:spPr>
            <a:xfrm rot="-2345274">
              <a:off x="-21411" y="3651721"/>
              <a:ext cx="655347" cy="333912"/>
            </a:xfrm>
            <a:custGeom>
              <a:avLst/>
              <a:gdLst/>
              <a:ahLst/>
              <a:cxnLst/>
              <a:rect l="l" t="t" r="r" b="b"/>
              <a:pathLst>
                <a:path w="6041" h="3078" extrusionOk="0">
                  <a:moveTo>
                    <a:pt x="5677" y="0"/>
                  </a:moveTo>
                  <a:cubicBezTo>
                    <a:pt x="5597" y="0"/>
                    <a:pt x="5520" y="42"/>
                    <a:pt x="5475" y="144"/>
                  </a:cubicBezTo>
                  <a:cubicBezTo>
                    <a:pt x="5153" y="894"/>
                    <a:pt x="4129" y="1644"/>
                    <a:pt x="3439" y="2037"/>
                  </a:cubicBezTo>
                  <a:cubicBezTo>
                    <a:pt x="2912" y="2327"/>
                    <a:pt x="2351" y="2518"/>
                    <a:pt x="1790" y="2518"/>
                  </a:cubicBezTo>
                  <a:cubicBezTo>
                    <a:pt x="1362" y="2518"/>
                    <a:pt x="934" y="2407"/>
                    <a:pt x="522" y="2144"/>
                  </a:cubicBezTo>
                  <a:cubicBezTo>
                    <a:pt x="471" y="2110"/>
                    <a:pt x="421" y="2095"/>
                    <a:pt x="375" y="2095"/>
                  </a:cubicBezTo>
                  <a:cubicBezTo>
                    <a:pt x="148" y="2095"/>
                    <a:pt x="0" y="2452"/>
                    <a:pt x="248" y="2620"/>
                  </a:cubicBezTo>
                  <a:cubicBezTo>
                    <a:pt x="738" y="2932"/>
                    <a:pt x="1273" y="3077"/>
                    <a:pt x="1815" y="3077"/>
                  </a:cubicBezTo>
                  <a:cubicBezTo>
                    <a:pt x="2247" y="3077"/>
                    <a:pt x="2683" y="2985"/>
                    <a:pt x="3105" y="2811"/>
                  </a:cubicBezTo>
                  <a:cubicBezTo>
                    <a:pt x="4117" y="2406"/>
                    <a:pt x="5510" y="1430"/>
                    <a:pt x="5951" y="418"/>
                  </a:cubicBezTo>
                  <a:cubicBezTo>
                    <a:pt x="6040" y="198"/>
                    <a:pt x="5851" y="0"/>
                    <a:pt x="56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4"/>
            <p:cNvSpPr/>
            <p:nvPr/>
          </p:nvSpPr>
          <p:spPr>
            <a:xfrm rot="-2345274">
              <a:off x="-285336" y="3557961"/>
              <a:ext cx="302343" cy="669667"/>
            </a:xfrm>
            <a:custGeom>
              <a:avLst/>
              <a:gdLst/>
              <a:ahLst/>
              <a:cxnLst/>
              <a:rect l="l" t="t" r="r" b="b"/>
              <a:pathLst>
                <a:path w="2787" h="6173" extrusionOk="0">
                  <a:moveTo>
                    <a:pt x="2058" y="1"/>
                  </a:moveTo>
                  <a:cubicBezTo>
                    <a:pt x="1973" y="1"/>
                    <a:pt x="1889" y="41"/>
                    <a:pt x="1834" y="137"/>
                  </a:cubicBezTo>
                  <a:cubicBezTo>
                    <a:pt x="893" y="1816"/>
                    <a:pt x="0" y="5007"/>
                    <a:pt x="2238" y="6138"/>
                  </a:cubicBezTo>
                  <a:cubicBezTo>
                    <a:pt x="2283" y="6162"/>
                    <a:pt x="2328" y="6173"/>
                    <a:pt x="2370" y="6173"/>
                  </a:cubicBezTo>
                  <a:cubicBezTo>
                    <a:pt x="2618" y="6173"/>
                    <a:pt x="2787" y="5804"/>
                    <a:pt x="2512" y="5661"/>
                  </a:cubicBezTo>
                  <a:cubicBezTo>
                    <a:pt x="572" y="4685"/>
                    <a:pt x="1512" y="1828"/>
                    <a:pt x="2310" y="411"/>
                  </a:cubicBezTo>
                  <a:cubicBezTo>
                    <a:pt x="2433" y="197"/>
                    <a:pt x="2245" y="1"/>
                    <a:pt x="2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4"/>
            <p:cNvSpPr/>
            <p:nvPr/>
          </p:nvSpPr>
          <p:spPr>
            <a:xfrm rot="-2345274">
              <a:off x="208227" y="3448535"/>
              <a:ext cx="156433" cy="140052"/>
            </a:xfrm>
            <a:custGeom>
              <a:avLst/>
              <a:gdLst/>
              <a:ahLst/>
              <a:cxnLst/>
              <a:rect l="l" t="t" r="r" b="b"/>
              <a:pathLst>
                <a:path w="1442" h="1291" extrusionOk="0">
                  <a:moveTo>
                    <a:pt x="721" y="1"/>
                  </a:moveTo>
                  <a:cubicBezTo>
                    <a:pt x="564" y="1"/>
                    <a:pt x="409" y="57"/>
                    <a:pt x="287" y="179"/>
                  </a:cubicBezTo>
                  <a:lnTo>
                    <a:pt x="251" y="215"/>
                  </a:lnTo>
                  <a:cubicBezTo>
                    <a:pt x="25" y="453"/>
                    <a:pt x="1" y="882"/>
                    <a:pt x="251" y="1108"/>
                  </a:cubicBezTo>
                  <a:cubicBezTo>
                    <a:pt x="377" y="1228"/>
                    <a:pt x="544" y="1291"/>
                    <a:pt x="709" y="1291"/>
                  </a:cubicBezTo>
                  <a:cubicBezTo>
                    <a:pt x="871" y="1291"/>
                    <a:pt x="1032" y="1231"/>
                    <a:pt x="1156" y="1108"/>
                  </a:cubicBezTo>
                  <a:lnTo>
                    <a:pt x="1180" y="1072"/>
                  </a:lnTo>
                  <a:cubicBezTo>
                    <a:pt x="1418" y="846"/>
                    <a:pt x="1442" y="417"/>
                    <a:pt x="1180" y="179"/>
                  </a:cubicBezTo>
                  <a:cubicBezTo>
                    <a:pt x="1051" y="63"/>
                    <a:pt x="886" y="1"/>
                    <a:pt x="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4"/>
            <p:cNvSpPr/>
            <p:nvPr/>
          </p:nvSpPr>
          <p:spPr>
            <a:xfrm rot="-2345274">
              <a:off x="23679" y="3463032"/>
              <a:ext cx="156433" cy="140160"/>
            </a:xfrm>
            <a:custGeom>
              <a:avLst/>
              <a:gdLst/>
              <a:ahLst/>
              <a:cxnLst/>
              <a:rect l="l" t="t" r="r" b="b"/>
              <a:pathLst>
                <a:path w="1442" h="1292" extrusionOk="0">
                  <a:moveTo>
                    <a:pt x="697" y="1"/>
                  </a:moveTo>
                  <a:cubicBezTo>
                    <a:pt x="533" y="1"/>
                    <a:pt x="369" y="60"/>
                    <a:pt x="251" y="184"/>
                  </a:cubicBezTo>
                  <a:cubicBezTo>
                    <a:pt x="25" y="434"/>
                    <a:pt x="1" y="827"/>
                    <a:pt x="251" y="1077"/>
                  </a:cubicBezTo>
                  <a:lnTo>
                    <a:pt x="287" y="1113"/>
                  </a:lnTo>
                  <a:cubicBezTo>
                    <a:pt x="409" y="1228"/>
                    <a:pt x="581" y="1291"/>
                    <a:pt x="750" y="1291"/>
                  </a:cubicBezTo>
                  <a:cubicBezTo>
                    <a:pt x="911" y="1291"/>
                    <a:pt x="1069" y="1234"/>
                    <a:pt x="1180" y="1113"/>
                  </a:cubicBezTo>
                  <a:cubicBezTo>
                    <a:pt x="1418" y="862"/>
                    <a:pt x="1442" y="458"/>
                    <a:pt x="1180" y="220"/>
                  </a:cubicBezTo>
                  <a:lnTo>
                    <a:pt x="1156" y="184"/>
                  </a:lnTo>
                  <a:cubicBezTo>
                    <a:pt x="1035" y="63"/>
                    <a:pt x="866" y="1"/>
                    <a:pt x="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4"/>
            <p:cNvSpPr/>
            <p:nvPr/>
          </p:nvSpPr>
          <p:spPr>
            <a:xfrm rot="-2345274">
              <a:off x="-171850" y="3485761"/>
              <a:ext cx="177045" cy="138316"/>
            </a:xfrm>
            <a:custGeom>
              <a:avLst/>
              <a:gdLst/>
              <a:ahLst/>
              <a:cxnLst/>
              <a:rect l="l" t="t" r="r" b="b"/>
              <a:pathLst>
                <a:path w="1632" h="1275" extrusionOk="0">
                  <a:moveTo>
                    <a:pt x="810" y="0"/>
                  </a:moveTo>
                  <a:cubicBezTo>
                    <a:pt x="0" y="0"/>
                    <a:pt x="0" y="1274"/>
                    <a:pt x="810" y="1274"/>
                  </a:cubicBezTo>
                  <a:cubicBezTo>
                    <a:pt x="1631" y="1274"/>
                    <a:pt x="1631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4"/>
            <p:cNvSpPr/>
            <p:nvPr/>
          </p:nvSpPr>
          <p:spPr>
            <a:xfrm rot="-2345274">
              <a:off x="375369" y="3447732"/>
              <a:ext cx="147320" cy="138316"/>
            </a:xfrm>
            <a:custGeom>
              <a:avLst/>
              <a:gdLst/>
              <a:ahLst/>
              <a:cxnLst/>
              <a:rect l="l" t="t" r="r" b="b"/>
              <a:pathLst>
                <a:path w="1358" h="1275" extrusionOk="0">
                  <a:moveTo>
                    <a:pt x="643" y="0"/>
                  </a:moveTo>
                  <a:cubicBezTo>
                    <a:pt x="310" y="0"/>
                    <a:pt x="0" y="298"/>
                    <a:pt x="12" y="631"/>
                  </a:cubicBezTo>
                  <a:cubicBezTo>
                    <a:pt x="24" y="977"/>
                    <a:pt x="298" y="1274"/>
                    <a:pt x="643" y="1274"/>
                  </a:cubicBezTo>
                  <a:lnTo>
                    <a:pt x="715" y="1274"/>
                  </a:lnTo>
                  <a:cubicBezTo>
                    <a:pt x="1048" y="1274"/>
                    <a:pt x="1358" y="977"/>
                    <a:pt x="1346" y="631"/>
                  </a:cubicBezTo>
                  <a:cubicBezTo>
                    <a:pt x="1334" y="298"/>
                    <a:pt x="1072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4"/>
            <p:cNvSpPr/>
            <p:nvPr/>
          </p:nvSpPr>
          <p:spPr>
            <a:xfrm rot="-2345274">
              <a:off x="-346128" y="3523053"/>
              <a:ext cx="153829" cy="138750"/>
            </a:xfrm>
            <a:custGeom>
              <a:avLst/>
              <a:gdLst/>
              <a:ahLst/>
              <a:cxnLst/>
              <a:rect l="l" t="t" r="r" b="b"/>
              <a:pathLst>
                <a:path w="1418" h="1279" extrusionOk="0">
                  <a:moveTo>
                    <a:pt x="697" y="0"/>
                  </a:moveTo>
                  <a:cubicBezTo>
                    <a:pt x="532" y="0"/>
                    <a:pt x="368" y="60"/>
                    <a:pt x="251" y="183"/>
                  </a:cubicBezTo>
                  <a:cubicBezTo>
                    <a:pt x="24" y="433"/>
                    <a:pt x="0" y="826"/>
                    <a:pt x="251" y="1076"/>
                  </a:cubicBezTo>
                  <a:lnTo>
                    <a:pt x="274" y="1100"/>
                  </a:lnTo>
                  <a:cubicBezTo>
                    <a:pt x="396" y="1216"/>
                    <a:pt x="568" y="1279"/>
                    <a:pt x="738" y="1279"/>
                  </a:cubicBezTo>
                  <a:cubicBezTo>
                    <a:pt x="899" y="1279"/>
                    <a:pt x="1057" y="1222"/>
                    <a:pt x="1167" y="1100"/>
                  </a:cubicBezTo>
                  <a:cubicBezTo>
                    <a:pt x="1394" y="850"/>
                    <a:pt x="1417" y="445"/>
                    <a:pt x="1167" y="195"/>
                  </a:cubicBezTo>
                  <a:lnTo>
                    <a:pt x="1155" y="183"/>
                  </a:lnTo>
                  <a:cubicBezTo>
                    <a:pt x="1035" y="63"/>
                    <a:pt x="866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5"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25"/>
          <p:cNvSpPr/>
          <p:nvPr/>
        </p:nvSpPr>
        <p:spPr>
          <a:xfrm rot="10800000" flipH="1">
            <a:off x="-107250" y="-81883"/>
            <a:ext cx="4681730" cy="1656208"/>
          </a:xfrm>
          <a:custGeom>
            <a:avLst/>
            <a:gdLst/>
            <a:ahLst/>
            <a:cxnLst/>
            <a:rect l="l" t="t" r="r" b="b"/>
            <a:pathLst>
              <a:path w="59068" h="17062" extrusionOk="0">
                <a:moveTo>
                  <a:pt x="59068" y="0"/>
                </a:moveTo>
                <a:cubicBezTo>
                  <a:pt x="57222" y="655"/>
                  <a:pt x="55365" y="1262"/>
                  <a:pt x="53448" y="1655"/>
                </a:cubicBezTo>
                <a:cubicBezTo>
                  <a:pt x="48864" y="2608"/>
                  <a:pt x="44185" y="2917"/>
                  <a:pt x="39517" y="3000"/>
                </a:cubicBezTo>
                <a:cubicBezTo>
                  <a:pt x="38211" y="3028"/>
                  <a:pt x="36904" y="3033"/>
                  <a:pt x="35596" y="3033"/>
                </a:cubicBezTo>
                <a:cubicBezTo>
                  <a:pt x="34870" y="3033"/>
                  <a:pt x="34143" y="3031"/>
                  <a:pt x="33416" y="3031"/>
                </a:cubicBezTo>
                <a:cubicBezTo>
                  <a:pt x="30873" y="3031"/>
                  <a:pt x="28330" y="3049"/>
                  <a:pt x="25790" y="3215"/>
                </a:cubicBezTo>
                <a:cubicBezTo>
                  <a:pt x="23492" y="3358"/>
                  <a:pt x="21206" y="3631"/>
                  <a:pt x="18967" y="4120"/>
                </a:cubicBezTo>
                <a:cubicBezTo>
                  <a:pt x="16717" y="4608"/>
                  <a:pt x="14479" y="5108"/>
                  <a:pt x="12216" y="5548"/>
                </a:cubicBezTo>
                <a:cubicBezTo>
                  <a:pt x="8783" y="6200"/>
                  <a:pt x="5279" y="6713"/>
                  <a:pt x="1773" y="6713"/>
                </a:cubicBezTo>
                <a:cubicBezTo>
                  <a:pt x="1182" y="6713"/>
                  <a:pt x="591" y="6698"/>
                  <a:pt x="1" y="6668"/>
                </a:cubicBezTo>
                <a:lnTo>
                  <a:pt x="1" y="17062"/>
                </a:lnTo>
                <a:lnTo>
                  <a:pt x="59068" y="17062"/>
                </a:lnTo>
                <a:lnTo>
                  <a:pt x="59068" y="0"/>
                </a:lnTo>
                <a:close/>
              </a:path>
            </a:pathLst>
          </a:custGeom>
          <a:solidFill>
            <a:srgbClr val="1F2E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25"/>
          <p:cNvSpPr/>
          <p:nvPr/>
        </p:nvSpPr>
        <p:spPr>
          <a:xfrm rot="10800000">
            <a:off x="4569530" y="-81883"/>
            <a:ext cx="4681730" cy="1656208"/>
          </a:xfrm>
          <a:custGeom>
            <a:avLst/>
            <a:gdLst/>
            <a:ahLst/>
            <a:cxnLst/>
            <a:rect l="l" t="t" r="r" b="b"/>
            <a:pathLst>
              <a:path w="59068" h="17062" extrusionOk="0">
                <a:moveTo>
                  <a:pt x="59068" y="0"/>
                </a:moveTo>
                <a:cubicBezTo>
                  <a:pt x="57222" y="655"/>
                  <a:pt x="55365" y="1262"/>
                  <a:pt x="53448" y="1655"/>
                </a:cubicBezTo>
                <a:cubicBezTo>
                  <a:pt x="48864" y="2608"/>
                  <a:pt x="44185" y="2917"/>
                  <a:pt x="39517" y="3000"/>
                </a:cubicBezTo>
                <a:cubicBezTo>
                  <a:pt x="38211" y="3028"/>
                  <a:pt x="36904" y="3033"/>
                  <a:pt x="35596" y="3033"/>
                </a:cubicBezTo>
                <a:cubicBezTo>
                  <a:pt x="34870" y="3033"/>
                  <a:pt x="34143" y="3031"/>
                  <a:pt x="33416" y="3031"/>
                </a:cubicBezTo>
                <a:cubicBezTo>
                  <a:pt x="30873" y="3031"/>
                  <a:pt x="28330" y="3049"/>
                  <a:pt x="25790" y="3215"/>
                </a:cubicBezTo>
                <a:cubicBezTo>
                  <a:pt x="23492" y="3358"/>
                  <a:pt x="21206" y="3631"/>
                  <a:pt x="18967" y="4120"/>
                </a:cubicBezTo>
                <a:cubicBezTo>
                  <a:pt x="16717" y="4608"/>
                  <a:pt x="14479" y="5108"/>
                  <a:pt x="12216" y="5548"/>
                </a:cubicBezTo>
                <a:cubicBezTo>
                  <a:pt x="8783" y="6200"/>
                  <a:pt x="5279" y="6713"/>
                  <a:pt x="1773" y="6713"/>
                </a:cubicBezTo>
                <a:cubicBezTo>
                  <a:pt x="1182" y="6713"/>
                  <a:pt x="591" y="6698"/>
                  <a:pt x="1" y="6668"/>
                </a:cubicBezTo>
                <a:lnTo>
                  <a:pt x="1" y="17062"/>
                </a:lnTo>
                <a:lnTo>
                  <a:pt x="59068" y="17062"/>
                </a:lnTo>
                <a:lnTo>
                  <a:pt x="59068" y="0"/>
                </a:lnTo>
                <a:close/>
              </a:path>
            </a:pathLst>
          </a:custGeom>
          <a:solidFill>
            <a:srgbClr val="1F2E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25"/>
          <p:cNvSpPr/>
          <p:nvPr/>
        </p:nvSpPr>
        <p:spPr>
          <a:xfrm>
            <a:off x="3643806" y="4109795"/>
            <a:ext cx="5500225" cy="1033720"/>
          </a:xfrm>
          <a:custGeom>
            <a:avLst/>
            <a:gdLst/>
            <a:ahLst/>
            <a:cxnLst/>
            <a:rect l="l" t="t" r="r" b="b"/>
            <a:pathLst>
              <a:path w="42911" h="16572" extrusionOk="0">
                <a:moveTo>
                  <a:pt x="38869" y="1"/>
                </a:moveTo>
                <a:cubicBezTo>
                  <a:pt x="38278" y="1"/>
                  <a:pt x="37688" y="62"/>
                  <a:pt x="37113" y="189"/>
                </a:cubicBezTo>
                <a:cubicBezTo>
                  <a:pt x="36291" y="379"/>
                  <a:pt x="35422" y="701"/>
                  <a:pt x="34779" y="1260"/>
                </a:cubicBezTo>
                <a:cubicBezTo>
                  <a:pt x="34065" y="1868"/>
                  <a:pt x="33707" y="2749"/>
                  <a:pt x="33326" y="3582"/>
                </a:cubicBezTo>
                <a:cubicBezTo>
                  <a:pt x="33286" y="3663"/>
                  <a:pt x="33195" y="3692"/>
                  <a:pt x="33110" y="3692"/>
                </a:cubicBezTo>
                <a:cubicBezTo>
                  <a:pt x="33094" y="3692"/>
                  <a:pt x="33079" y="3691"/>
                  <a:pt x="33064" y="3689"/>
                </a:cubicBezTo>
                <a:cubicBezTo>
                  <a:pt x="32755" y="3630"/>
                  <a:pt x="32433" y="3582"/>
                  <a:pt x="32124" y="3546"/>
                </a:cubicBezTo>
                <a:cubicBezTo>
                  <a:pt x="31726" y="3507"/>
                  <a:pt x="31321" y="3485"/>
                  <a:pt x="30915" y="3485"/>
                </a:cubicBezTo>
                <a:cubicBezTo>
                  <a:pt x="29842" y="3485"/>
                  <a:pt x="28763" y="3640"/>
                  <a:pt x="27778" y="4046"/>
                </a:cubicBezTo>
                <a:cubicBezTo>
                  <a:pt x="27123" y="4308"/>
                  <a:pt x="26528" y="4713"/>
                  <a:pt x="26064" y="5249"/>
                </a:cubicBezTo>
                <a:cubicBezTo>
                  <a:pt x="25647" y="5737"/>
                  <a:pt x="25373" y="6356"/>
                  <a:pt x="25159" y="6952"/>
                </a:cubicBezTo>
                <a:cubicBezTo>
                  <a:pt x="24980" y="7428"/>
                  <a:pt x="24837" y="7916"/>
                  <a:pt x="24575" y="8345"/>
                </a:cubicBezTo>
                <a:cubicBezTo>
                  <a:pt x="24313" y="8785"/>
                  <a:pt x="23932" y="9107"/>
                  <a:pt x="23456" y="9297"/>
                </a:cubicBezTo>
                <a:cubicBezTo>
                  <a:pt x="22694" y="9607"/>
                  <a:pt x="21825" y="9642"/>
                  <a:pt x="21015" y="9642"/>
                </a:cubicBezTo>
                <a:cubicBezTo>
                  <a:pt x="20097" y="9642"/>
                  <a:pt x="19187" y="9537"/>
                  <a:pt x="18271" y="9537"/>
                </a:cubicBezTo>
                <a:cubicBezTo>
                  <a:pt x="18118" y="9537"/>
                  <a:pt x="17966" y="9540"/>
                  <a:pt x="17813" y="9547"/>
                </a:cubicBezTo>
                <a:cubicBezTo>
                  <a:pt x="16872" y="9583"/>
                  <a:pt x="15979" y="9821"/>
                  <a:pt x="15181" y="10333"/>
                </a:cubicBezTo>
                <a:cubicBezTo>
                  <a:pt x="14479" y="10773"/>
                  <a:pt x="13895" y="11357"/>
                  <a:pt x="13336" y="11952"/>
                </a:cubicBezTo>
                <a:cubicBezTo>
                  <a:pt x="13050" y="12238"/>
                  <a:pt x="12788" y="12536"/>
                  <a:pt x="12455" y="12750"/>
                </a:cubicBezTo>
                <a:cubicBezTo>
                  <a:pt x="12145" y="12952"/>
                  <a:pt x="11800" y="13095"/>
                  <a:pt x="11443" y="13202"/>
                </a:cubicBezTo>
                <a:cubicBezTo>
                  <a:pt x="10918" y="13344"/>
                  <a:pt x="10370" y="13392"/>
                  <a:pt x="9827" y="13392"/>
                </a:cubicBezTo>
                <a:cubicBezTo>
                  <a:pt x="9594" y="13392"/>
                  <a:pt x="9362" y="13383"/>
                  <a:pt x="9133" y="13369"/>
                </a:cubicBezTo>
                <a:cubicBezTo>
                  <a:pt x="8323" y="13333"/>
                  <a:pt x="7526" y="13214"/>
                  <a:pt x="6728" y="13155"/>
                </a:cubicBezTo>
                <a:cubicBezTo>
                  <a:pt x="6551" y="13146"/>
                  <a:pt x="6374" y="13142"/>
                  <a:pt x="6197" y="13142"/>
                </a:cubicBezTo>
                <a:cubicBezTo>
                  <a:pt x="5625" y="13142"/>
                  <a:pt x="5056" y="13188"/>
                  <a:pt x="4501" y="13298"/>
                </a:cubicBezTo>
                <a:cubicBezTo>
                  <a:pt x="3251" y="13524"/>
                  <a:pt x="2061" y="14060"/>
                  <a:pt x="1144" y="14953"/>
                </a:cubicBezTo>
                <a:cubicBezTo>
                  <a:pt x="644" y="15441"/>
                  <a:pt x="275" y="15976"/>
                  <a:pt x="1" y="16572"/>
                </a:cubicBezTo>
                <a:lnTo>
                  <a:pt x="42911" y="16572"/>
                </a:lnTo>
                <a:lnTo>
                  <a:pt x="42911" y="951"/>
                </a:lnTo>
                <a:cubicBezTo>
                  <a:pt x="42720" y="856"/>
                  <a:pt x="42518" y="772"/>
                  <a:pt x="42328" y="689"/>
                </a:cubicBezTo>
                <a:cubicBezTo>
                  <a:pt x="41240" y="244"/>
                  <a:pt x="40052" y="1"/>
                  <a:pt x="388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" name="Google Shape;1123;p25"/>
          <p:cNvSpPr/>
          <p:nvPr/>
        </p:nvSpPr>
        <p:spPr>
          <a:xfrm flipH="1">
            <a:off x="-30" y="4172182"/>
            <a:ext cx="5168308" cy="971326"/>
          </a:xfrm>
          <a:custGeom>
            <a:avLst/>
            <a:gdLst/>
            <a:ahLst/>
            <a:cxnLst/>
            <a:rect l="l" t="t" r="r" b="b"/>
            <a:pathLst>
              <a:path w="42911" h="16572" extrusionOk="0">
                <a:moveTo>
                  <a:pt x="38869" y="1"/>
                </a:moveTo>
                <a:cubicBezTo>
                  <a:pt x="38278" y="1"/>
                  <a:pt x="37688" y="62"/>
                  <a:pt x="37113" y="189"/>
                </a:cubicBezTo>
                <a:cubicBezTo>
                  <a:pt x="36291" y="379"/>
                  <a:pt x="35422" y="701"/>
                  <a:pt x="34779" y="1260"/>
                </a:cubicBezTo>
                <a:cubicBezTo>
                  <a:pt x="34065" y="1868"/>
                  <a:pt x="33707" y="2749"/>
                  <a:pt x="33326" y="3582"/>
                </a:cubicBezTo>
                <a:cubicBezTo>
                  <a:pt x="33286" y="3663"/>
                  <a:pt x="33195" y="3692"/>
                  <a:pt x="33110" y="3692"/>
                </a:cubicBezTo>
                <a:cubicBezTo>
                  <a:pt x="33094" y="3692"/>
                  <a:pt x="33079" y="3691"/>
                  <a:pt x="33064" y="3689"/>
                </a:cubicBezTo>
                <a:cubicBezTo>
                  <a:pt x="32755" y="3630"/>
                  <a:pt x="32433" y="3582"/>
                  <a:pt x="32124" y="3546"/>
                </a:cubicBezTo>
                <a:cubicBezTo>
                  <a:pt x="31726" y="3507"/>
                  <a:pt x="31321" y="3485"/>
                  <a:pt x="30915" y="3485"/>
                </a:cubicBezTo>
                <a:cubicBezTo>
                  <a:pt x="29842" y="3485"/>
                  <a:pt x="28763" y="3640"/>
                  <a:pt x="27778" y="4046"/>
                </a:cubicBezTo>
                <a:cubicBezTo>
                  <a:pt x="27123" y="4308"/>
                  <a:pt x="26528" y="4713"/>
                  <a:pt x="26064" y="5249"/>
                </a:cubicBezTo>
                <a:cubicBezTo>
                  <a:pt x="25647" y="5737"/>
                  <a:pt x="25373" y="6356"/>
                  <a:pt x="25159" y="6952"/>
                </a:cubicBezTo>
                <a:cubicBezTo>
                  <a:pt x="24980" y="7428"/>
                  <a:pt x="24837" y="7916"/>
                  <a:pt x="24575" y="8345"/>
                </a:cubicBezTo>
                <a:cubicBezTo>
                  <a:pt x="24313" y="8785"/>
                  <a:pt x="23932" y="9107"/>
                  <a:pt x="23456" y="9297"/>
                </a:cubicBezTo>
                <a:cubicBezTo>
                  <a:pt x="22694" y="9607"/>
                  <a:pt x="21825" y="9642"/>
                  <a:pt x="21015" y="9642"/>
                </a:cubicBezTo>
                <a:cubicBezTo>
                  <a:pt x="20097" y="9642"/>
                  <a:pt x="19187" y="9537"/>
                  <a:pt x="18271" y="9537"/>
                </a:cubicBezTo>
                <a:cubicBezTo>
                  <a:pt x="18118" y="9537"/>
                  <a:pt x="17966" y="9540"/>
                  <a:pt x="17813" y="9547"/>
                </a:cubicBezTo>
                <a:cubicBezTo>
                  <a:pt x="16872" y="9583"/>
                  <a:pt x="15979" y="9821"/>
                  <a:pt x="15181" y="10333"/>
                </a:cubicBezTo>
                <a:cubicBezTo>
                  <a:pt x="14479" y="10773"/>
                  <a:pt x="13895" y="11357"/>
                  <a:pt x="13336" y="11952"/>
                </a:cubicBezTo>
                <a:cubicBezTo>
                  <a:pt x="13050" y="12238"/>
                  <a:pt x="12788" y="12536"/>
                  <a:pt x="12455" y="12750"/>
                </a:cubicBezTo>
                <a:cubicBezTo>
                  <a:pt x="12145" y="12952"/>
                  <a:pt x="11800" y="13095"/>
                  <a:pt x="11443" y="13202"/>
                </a:cubicBezTo>
                <a:cubicBezTo>
                  <a:pt x="10918" y="13344"/>
                  <a:pt x="10370" y="13392"/>
                  <a:pt x="9827" y="13392"/>
                </a:cubicBezTo>
                <a:cubicBezTo>
                  <a:pt x="9594" y="13392"/>
                  <a:pt x="9362" y="13383"/>
                  <a:pt x="9133" y="13369"/>
                </a:cubicBezTo>
                <a:cubicBezTo>
                  <a:pt x="8323" y="13333"/>
                  <a:pt x="7526" y="13214"/>
                  <a:pt x="6728" y="13155"/>
                </a:cubicBezTo>
                <a:cubicBezTo>
                  <a:pt x="6551" y="13146"/>
                  <a:pt x="6374" y="13142"/>
                  <a:pt x="6197" y="13142"/>
                </a:cubicBezTo>
                <a:cubicBezTo>
                  <a:pt x="5625" y="13142"/>
                  <a:pt x="5056" y="13188"/>
                  <a:pt x="4501" y="13298"/>
                </a:cubicBezTo>
                <a:cubicBezTo>
                  <a:pt x="3251" y="13524"/>
                  <a:pt x="2061" y="14060"/>
                  <a:pt x="1144" y="14953"/>
                </a:cubicBezTo>
                <a:cubicBezTo>
                  <a:pt x="644" y="15441"/>
                  <a:pt x="275" y="15976"/>
                  <a:pt x="1" y="16572"/>
                </a:cubicBezTo>
                <a:lnTo>
                  <a:pt x="42911" y="16572"/>
                </a:lnTo>
                <a:lnTo>
                  <a:pt x="42911" y="951"/>
                </a:lnTo>
                <a:cubicBezTo>
                  <a:pt x="42720" y="856"/>
                  <a:pt x="42518" y="772"/>
                  <a:pt x="42328" y="689"/>
                </a:cubicBezTo>
                <a:cubicBezTo>
                  <a:pt x="41240" y="244"/>
                  <a:pt x="40052" y="1"/>
                  <a:pt x="388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4" name="Google Shape;1124;p25"/>
          <p:cNvGrpSpPr/>
          <p:nvPr/>
        </p:nvGrpSpPr>
        <p:grpSpPr>
          <a:xfrm>
            <a:off x="532543" y="-143720"/>
            <a:ext cx="952535" cy="1676420"/>
            <a:chOff x="251738" y="0"/>
            <a:chExt cx="1156971" cy="2036221"/>
          </a:xfrm>
        </p:grpSpPr>
        <p:sp>
          <p:nvSpPr>
            <p:cNvPr id="1125" name="Google Shape;1125;p25"/>
            <p:cNvSpPr/>
            <p:nvPr/>
          </p:nvSpPr>
          <p:spPr>
            <a:xfrm>
              <a:off x="789044" y="0"/>
              <a:ext cx="19716" cy="890162"/>
            </a:xfrm>
            <a:custGeom>
              <a:avLst/>
              <a:gdLst/>
              <a:ahLst/>
              <a:cxnLst/>
              <a:rect l="l" t="t" r="r" b="b"/>
              <a:pathLst>
                <a:path w="644" h="29076" extrusionOk="0">
                  <a:moveTo>
                    <a:pt x="0" y="1"/>
                  </a:moveTo>
                  <a:lnTo>
                    <a:pt x="0" y="29076"/>
                  </a:lnTo>
                  <a:lnTo>
                    <a:pt x="643" y="29076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5"/>
            <p:cNvSpPr/>
            <p:nvPr/>
          </p:nvSpPr>
          <p:spPr>
            <a:xfrm>
              <a:off x="251738" y="897440"/>
              <a:ext cx="1156971" cy="917501"/>
            </a:xfrm>
            <a:custGeom>
              <a:avLst/>
              <a:gdLst/>
              <a:ahLst/>
              <a:cxnLst/>
              <a:rect l="l" t="t" r="r" b="b"/>
              <a:pathLst>
                <a:path w="37791" h="29969" extrusionOk="0">
                  <a:moveTo>
                    <a:pt x="18803" y="1"/>
                  </a:moveTo>
                  <a:cubicBezTo>
                    <a:pt x="12095" y="1"/>
                    <a:pt x="6186" y="2269"/>
                    <a:pt x="2870" y="5656"/>
                  </a:cubicBezTo>
                  <a:cubicBezTo>
                    <a:pt x="2727" y="5787"/>
                    <a:pt x="2596" y="5942"/>
                    <a:pt x="2465" y="6085"/>
                  </a:cubicBezTo>
                  <a:cubicBezTo>
                    <a:pt x="2429" y="6132"/>
                    <a:pt x="2382" y="6180"/>
                    <a:pt x="2346" y="6228"/>
                  </a:cubicBezTo>
                  <a:cubicBezTo>
                    <a:pt x="1882" y="6764"/>
                    <a:pt x="1477" y="7323"/>
                    <a:pt x="1143" y="7907"/>
                  </a:cubicBezTo>
                  <a:cubicBezTo>
                    <a:pt x="870" y="8383"/>
                    <a:pt x="643" y="8871"/>
                    <a:pt x="465" y="9371"/>
                  </a:cubicBezTo>
                  <a:cubicBezTo>
                    <a:pt x="370" y="9669"/>
                    <a:pt x="274" y="9966"/>
                    <a:pt x="203" y="10264"/>
                  </a:cubicBezTo>
                  <a:cubicBezTo>
                    <a:pt x="60" y="10835"/>
                    <a:pt x="0" y="11431"/>
                    <a:pt x="0" y="12026"/>
                  </a:cubicBezTo>
                  <a:cubicBezTo>
                    <a:pt x="0" y="14586"/>
                    <a:pt x="1262" y="16967"/>
                    <a:pt x="3394" y="18932"/>
                  </a:cubicBezTo>
                  <a:cubicBezTo>
                    <a:pt x="3477" y="19015"/>
                    <a:pt x="3560" y="19086"/>
                    <a:pt x="3656" y="19170"/>
                  </a:cubicBezTo>
                  <a:cubicBezTo>
                    <a:pt x="3715" y="19229"/>
                    <a:pt x="3775" y="19277"/>
                    <a:pt x="3846" y="19336"/>
                  </a:cubicBezTo>
                  <a:cubicBezTo>
                    <a:pt x="3906" y="19384"/>
                    <a:pt x="3965" y="19444"/>
                    <a:pt x="4037" y="19491"/>
                  </a:cubicBezTo>
                  <a:cubicBezTo>
                    <a:pt x="4120" y="19563"/>
                    <a:pt x="4203" y="19646"/>
                    <a:pt x="4299" y="19706"/>
                  </a:cubicBezTo>
                  <a:cubicBezTo>
                    <a:pt x="4953" y="20218"/>
                    <a:pt x="5680" y="20694"/>
                    <a:pt x="6466" y="21134"/>
                  </a:cubicBezTo>
                  <a:cubicBezTo>
                    <a:pt x="7549" y="21742"/>
                    <a:pt x="8752" y="22265"/>
                    <a:pt x="10025" y="22706"/>
                  </a:cubicBezTo>
                  <a:cubicBezTo>
                    <a:pt x="11121" y="23063"/>
                    <a:pt x="12050" y="23801"/>
                    <a:pt x="12621" y="24801"/>
                  </a:cubicBezTo>
                  <a:lnTo>
                    <a:pt x="14240" y="27623"/>
                  </a:lnTo>
                  <a:cubicBezTo>
                    <a:pt x="15145" y="29183"/>
                    <a:pt x="16729" y="29969"/>
                    <a:pt x="18312" y="29969"/>
                  </a:cubicBezTo>
                  <a:cubicBezTo>
                    <a:pt x="19884" y="29969"/>
                    <a:pt x="21455" y="29183"/>
                    <a:pt x="22360" y="27623"/>
                  </a:cubicBezTo>
                  <a:lnTo>
                    <a:pt x="23741" y="25254"/>
                  </a:lnTo>
                  <a:cubicBezTo>
                    <a:pt x="24361" y="24182"/>
                    <a:pt x="25385" y="23432"/>
                    <a:pt x="26575" y="23087"/>
                  </a:cubicBezTo>
                  <a:cubicBezTo>
                    <a:pt x="28349" y="22587"/>
                    <a:pt x="29968" y="21920"/>
                    <a:pt x="31397" y="21111"/>
                  </a:cubicBezTo>
                  <a:cubicBezTo>
                    <a:pt x="32266" y="20622"/>
                    <a:pt x="33064" y="20087"/>
                    <a:pt x="33778" y="19491"/>
                  </a:cubicBezTo>
                  <a:cubicBezTo>
                    <a:pt x="33826" y="19456"/>
                    <a:pt x="33874" y="19420"/>
                    <a:pt x="33921" y="19384"/>
                  </a:cubicBezTo>
                  <a:cubicBezTo>
                    <a:pt x="34005" y="19313"/>
                    <a:pt x="34088" y="19241"/>
                    <a:pt x="34171" y="19170"/>
                  </a:cubicBezTo>
                  <a:cubicBezTo>
                    <a:pt x="34183" y="19158"/>
                    <a:pt x="34207" y="19134"/>
                    <a:pt x="34219" y="19122"/>
                  </a:cubicBezTo>
                  <a:cubicBezTo>
                    <a:pt x="34302" y="19063"/>
                    <a:pt x="34362" y="18991"/>
                    <a:pt x="34433" y="18932"/>
                  </a:cubicBezTo>
                  <a:cubicBezTo>
                    <a:pt x="36541" y="16979"/>
                    <a:pt x="37779" y="14634"/>
                    <a:pt x="37791" y="12098"/>
                  </a:cubicBezTo>
                  <a:cubicBezTo>
                    <a:pt x="37791" y="10788"/>
                    <a:pt x="37469" y="9538"/>
                    <a:pt x="36850" y="8347"/>
                  </a:cubicBezTo>
                  <a:cubicBezTo>
                    <a:pt x="36838" y="8311"/>
                    <a:pt x="36815" y="8288"/>
                    <a:pt x="36803" y="8240"/>
                  </a:cubicBezTo>
                  <a:cubicBezTo>
                    <a:pt x="36434" y="7537"/>
                    <a:pt x="35969" y="6859"/>
                    <a:pt x="35422" y="6228"/>
                  </a:cubicBezTo>
                  <a:cubicBezTo>
                    <a:pt x="35398" y="6204"/>
                    <a:pt x="35374" y="6180"/>
                    <a:pt x="35350" y="6156"/>
                  </a:cubicBezTo>
                  <a:cubicBezTo>
                    <a:pt x="35338" y="6132"/>
                    <a:pt x="35314" y="6109"/>
                    <a:pt x="35291" y="6085"/>
                  </a:cubicBezTo>
                  <a:cubicBezTo>
                    <a:pt x="35160" y="5942"/>
                    <a:pt x="35017" y="5787"/>
                    <a:pt x="34886" y="5656"/>
                  </a:cubicBezTo>
                  <a:cubicBezTo>
                    <a:pt x="31552" y="2275"/>
                    <a:pt x="25646" y="13"/>
                    <a:pt x="18908" y="1"/>
                  </a:cubicBezTo>
                  <a:cubicBezTo>
                    <a:pt x="18873" y="1"/>
                    <a:pt x="18838" y="1"/>
                    <a:pt x="18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5"/>
            <p:cNvSpPr/>
            <p:nvPr/>
          </p:nvSpPr>
          <p:spPr>
            <a:xfrm>
              <a:off x="659478" y="842363"/>
              <a:ext cx="315855" cy="68608"/>
            </a:xfrm>
            <a:custGeom>
              <a:avLst/>
              <a:gdLst/>
              <a:ahLst/>
              <a:cxnLst/>
              <a:rect l="l" t="t" r="r" b="b"/>
              <a:pathLst>
                <a:path w="10317" h="2241" extrusionOk="0">
                  <a:moveTo>
                    <a:pt x="5382" y="0"/>
                  </a:moveTo>
                  <a:cubicBezTo>
                    <a:pt x="5306" y="0"/>
                    <a:pt x="5228" y="1"/>
                    <a:pt x="5149" y="2"/>
                  </a:cubicBezTo>
                  <a:cubicBezTo>
                    <a:pt x="1" y="61"/>
                    <a:pt x="368" y="2169"/>
                    <a:pt x="584" y="2169"/>
                  </a:cubicBezTo>
                  <a:cubicBezTo>
                    <a:pt x="585" y="2169"/>
                    <a:pt x="587" y="2169"/>
                    <a:pt x="589" y="2169"/>
                  </a:cubicBezTo>
                  <a:cubicBezTo>
                    <a:pt x="2187" y="1950"/>
                    <a:pt x="3662" y="1874"/>
                    <a:pt x="4936" y="1874"/>
                  </a:cubicBezTo>
                  <a:cubicBezTo>
                    <a:pt x="7741" y="1874"/>
                    <a:pt x="9566" y="2240"/>
                    <a:pt x="9566" y="2240"/>
                  </a:cubicBezTo>
                  <a:cubicBezTo>
                    <a:pt x="9566" y="2240"/>
                    <a:pt x="10317" y="0"/>
                    <a:pt x="53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5"/>
            <p:cNvSpPr/>
            <p:nvPr/>
          </p:nvSpPr>
          <p:spPr>
            <a:xfrm>
              <a:off x="793422" y="1862327"/>
              <a:ext cx="38667" cy="173893"/>
            </a:xfrm>
            <a:custGeom>
              <a:avLst/>
              <a:gdLst/>
              <a:ahLst/>
              <a:cxnLst/>
              <a:rect l="l" t="t" r="r" b="b"/>
              <a:pathLst>
                <a:path w="1263" h="5680" extrusionOk="0">
                  <a:moveTo>
                    <a:pt x="0" y="1"/>
                  </a:moveTo>
                  <a:lnTo>
                    <a:pt x="774" y="5680"/>
                  </a:lnTo>
                  <a:lnTo>
                    <a:pt x="1262" y="4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5"/>
            <p:cNvSpPr/>
            <p:nvPr/>
          </p:nvSpPr>
          <p:spPr>
            <a:xfrm>
              <a:off x="763510" y="1808382"/>
              <a:ext cx="105009" cy="86059"/>
            </a:xfrm>
            <a:custGeom>
              <a:avLst/>
              <a:gdLst/>
              <a:ahLst/>
              <a:cxnLst/>
              <a:rect l="l" t="t" r="r" b="b"/>
              <a:pathLst>
                <a:path w="3430" h="2811" extrusionOk="0">
                  <a:moveTo>
                    <a:pt x="1715" y="0"/>
                  </a:moveTo>
                  <a:cubicBezTo>
                    <a:pt x="763" y="0"/>
                    <a:pt x="1" y="631"/>
                    <a:pt x="1" y="1405"/>
                  </a:cubicBezTo>
                  <a:cubicBezTo>
                    <a:pt x="1" y="2179"/>
                    <a:pt x="763" y="2810"/>
                    <a:pt x="1715" y="2810"/>
                  </a:cubicBezTo>
                  <a:cubicBezTo>
                    <a:pt x="2668" y="2810"/>
                    <a:pt x="3430" y="2179"/>
                    <a:pt x="3430" y="1405"/>
                  </a:cubicBezTo>
                  <a:cubicBezTo>
                    <a:pt x="3430" y="631"/>
                    <a:pt x="2668" y="0"/>
                    <a:pt x="17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5"/>
            <p:cNvSpPr/>
            <p:nvPr/>
          </p:nvSpPr>
          <p:spPr>
            <a:xfrm>
              <a:off x="251738" y="1083707"/>
              <a:ext cx="1156971" cy="400628"/>
            </a:xfrm>
            <a:custGeom>
              <a:avLst/>
              <a:gdLst/>
              <a:ahLst/>
              <a:cxnLst/>
              <a:rect l="l" t="t" r="r" b="b"/>
              <a:pathLst>
                <a:path w="37791" h="13086" extrusionOk="0">
                  <a:moveTo>
                    <a:pt x="2477" y="1"/>
                  </a:moveTo>
                  <a:cubicBezTo>
                    <a:pt x="1953" y="584"/>
                    <a:pt x="1501" y="1191"/>
                    <a:pt x="1143" y="1823"/>
                  </a:cubicBezTo>
                  <a:cubicBezTo>
                    <a:pt x="870" y="2299"/>
                    <a:pt x="643" y="2787"/>
                    <a:pt x="465" y="3287"/>
                  </a:cubicBezTo>
                  <a:cubicBezTo>
                    <a:pt x="370" y="3585"/>
                    <a:pt x="274" y="3882"/>
                    <a:pt x="203" y="4192"/>
                  </a:cubicBezTo>
                  <a:cubicBezTo>
                    <a:pt x="72" y="4763"/>
                    <a:pt x="0" y="5347"/>
                    <a:pt x="0" y="5942"/>
                  </a:cubicBezTo>
                  <a:cubicBezTo>
                    <a:pt x="0" y="8609"/>
                    <a:pt x="1358" y="11086"/>
                    <a:pt x="3656" y="13086"/>
                  </a:cubicBezTo>
                  <a:lnTo>
                    <a:pt x="34171" y="13086"/>
                  </a:lnTo>
                  <a:cubicBezTo>
                    <a:pt x="34195" y="13074"/>
                    <a:pt x="34207" y="13050"/>
                    <a:pt x="34219" y="13038"/>
                  </a:cubicBezTo>
                  <a:cubicBezTo>
                    <a:pt x="36457" y="11062"/>
                    <a:pt x="37779" y="8633"/>
                    <a:pt x="37791" y="6014"/>
                  </a:cubicBezTo>
                  <a:cubicBezTo>
                    <a:pt x="37791" y="4704"/>
                    <a:pt x="37469" y="3454"/>
                    <a:pt x="36862" y="2275"/>
                  </a:cubicBezTo>
                  <a:cubicBezTo>
                    <a:pt x="36838" y="2227"/>
                    <a:pt x="36815" y="2204"/>
                    <a:pt x="36803" y="2168"/>
                  </a:cubicBezTo>
                  <a:cubicBezTo>
                    <a:pt x="36422" y="1442"/>
                    <a:pt x="35945" y="739"/>
                    <a:pt x="35362" y="72"/>
                  </a:cubicBezTo>
                  <a:cubicBezTo>
                    <a:pt x="35338" y="60"/>
                    <a:pt x="35314" y="25"/>
                    <a:pt x="35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5"/>
            <p:cNvSpPr/>
            <p:nvPr/>
          </p:nvSpPr>
          <p:spPr>
            <a:xfrm>
              <a:off x="718689" y="1149684"/>
              <a:ext cx="236593" cy="250829"/>
            </a:xfrm>
            <a:custGeom>
              <a:avLst/>
              <a:gdLst/>
              <a:ahLst/>
              <a:cxnLst/>
              <a:rect l="l" t="t" r="r" b="b"/>
              <a:pathLst>
                <a:path w="7728" h="8193" extrusionOk="0">
                  <a:moveTo>
                    <a:pt x="3858" y="1"/>
                  </a:moveTo>
                  <a:cubicBezTo>
                    <a:pt x="3715" y="1"/>
                    <a:pt x="3608" y="120"/>
                    <a:pt x="3608" y="251"/>
                  </a:cubicBezTo>
                  <a:lnTo>
                    <a:pt x="3608" y="1477"/>
                  </a:lnTo>
                  <a:lnTo>
                    <a:pt x="2774" y="608"/>
                  </a:lnTo>
                  <a:cubicBezTo>
                    <a:pt x="2725" y="559"/>
                    <a:pt x="2660" y="535"/>
                    <a:pt x="2596" y="535"/>
                  </a:cubicBezTo>
                  <a:cubicBezTo>
                    <a:pt x="2535" y="535"/>
                    <a:pt x="2475" y="556"/>
                    <a:pt x="2429" y="596"/>
                  </a:cubicBezTo>
                  <a:cubicBezTo>
                    <a:pt x="2334" y="691"/>
                    <a:pt x="2334" y="846"/>
                    <a:pt x="2429" y="953"/>
                  </a:cubicBezTo>
                  <a:lnTo>
                    <a:pt x="3608" y="2180"/>
                  </a:lnTo>
                  <a:lnTo>
                    <a:pt x="3608" y="3132"/>
                  </a:lnTo>
                  <a:cubicBezTo>
                    <a:pt x="3417" y="3180"/>
                    <a:pt x="3239" y="3275"/>
                    <a:pt x="3096" y="3418"/>
                  </a:cubicBezTo>
                  <a:lnTo>
                    <a:pt x="2239" y="2930"/>
                  </a:lnTo>
                  <a:lnTo>
                    <a:pt x="1751" y="1299"/>
                  </a:lnTo>
                  <a:cubicBezTo>
                    <a:pt x="1722" y="1193"/>
                    <a:pt x="1623" y="1118"/>
                    <a:pt x="1518" y="1118"/>
                  </a:cubicBezTo>
                  <a:cubicBezTo>
                    <a:pt x="1492" y="1118"/>
                    <a:pt x="1466" y="1123"/>
                    <a:pt x="1441" y="1132"/>
                  </a:cubicBezTo>
                  <a:cubicBezTo>
                    <a:pt x="1310" y="1168"/>
                    <a:pt x="1239" y="1311"/>
                    <a:pt x="1286" y="1430"/>
                  </a:cubicBezTo>
                  <a:lnTo>
                    <a:pt x="1620" y="2585"/>
                  </a:lnTo>
                  <a:lnTo>
                    <a:pt x="560" y="1977"/>
                  </a:lnTo>
                  <a:cubicBezTo>
                    <a:pt x="522" y="1958"/>
                    <a:pt x="482" y="1949"/>
                    <a:pt x="442" y="1949"/>
                  </a:cubicBezTo>
                  <a:cubicBezTo>
                    <a:pt x="357" y="1949"/>
                    <a:pt x="275" y="1991"/>
                    <a:pt x="227" y="2073"/>
                  </a:cubicBezTo>
                  <a:cubicBezTo>
                    <a:pt x="155" y="2192"/>
                    <a:pt x="203" y="2346"/>
                    <a:pt x="322" y="2406"/>
                  </a:cubicBezTo>
                  <a:lnTo>
                    <a:pt x="1393" y="3025"/>
                  </a:lnTo>
                  <a:lnTo>
                    <a:pt x="215" y="3323"/>
                  </a:lnTo>
                  <a:cubicBezTo>
                    <a:pt x="84" y="3358"/>
                    <a:pt x="0" y="3489"/>
                    <a:pt x="36" y="3620"/>
                  </a:cubicBezTo>
                  <a:cubicBezTo>
                    <a:pt x="60" y="3728"/>
                    <a:pt x="167" y="3799"/>
                    <a:pt x="274" y="3799"/>
                  </a:cubicBezTo>
                  <a:lnTo>
                    <a:pt x="334" y="3799"/>
                  </a:lnTo>
                  <a:lnTo>
                    <a:pt x="2012" y="3370"/>
                  </a:lnTo>
                  <a:lnTo>
                    <a:pt x="2846" y="3847"/>
                  </a:lnTo>
                  <a:cubicBezTo>
                    <a:pt x="2822" y="3930"/>
                    <a:pt x="2798" y="4025"/>
                    <a:pt x="2810" y="4132"/>
                  </a:cubicBezTo>
                  <a:cubicBezTo>
                    <a:pt x="2810" y="4228"/>
                    <a:pt x="2834" y="4323"/>
                    <a:pt x="2870" y="4418"/>
                  </a:cubicBezTo>
                  <a:lnTo>
                    <a:pt x="2012" y="4906"/>
                  </a:lnTo>
                  <a:lnTo>
                    <a:pt x="334" y="4478"/>
                  </a:lnTo>
                  <a:cubicBezTo>
                    <a:pt x="313" y="4472"/>
                    <a:pt x="292" y="4469"/>
                    <a:pt x="272" y="4469"/>
                  </a:cubicBezTo>
                  <a:cubicBezTo>
                    <a:pt x="164" y="4469"/>
                    <a:pt x="66" y="4546"/>
                    <a:pt x="36" y="4656"/>
                  </a:cubicBezTo>
                  <a:cubicBezTo>
                    <a:pt x="0" y="4787"/>
                    <a:pt x="84" y="4918"/>
                    <a:pt x="215" y="4954"/>
                  </a:cubicBezTo>
                  <a:lnTo>
                    <a:pt x="1405" y="5252"/>
                  </a:lnTo>
                  <a:lnTo>
                    <a:pt x="322" y="5859"/>
                  </a:lnTo>
                  <a:cubicBezTo>
                    <a:pt x="203" y="5930"/>
                    <a:pt x="167" y="6085"/>
                    <a:pt x="227" y="6204"/>
                  </a:cubicBezTo>
                  <a:cubicBezTo>
                    <a:pt x="274" y="6275"/>
                    <a:pt x="358" y="6323"/>
                    <a:pt x="441" y="6323"/>
                  </a:cubicBezTo>
                  <a:cubicBezTo>
                    <a:pt x="488" y="6323"/>
                    <a:pt x="524" y="6311"/>
                    <a:pt x="560" y="6287"/>
                  </a:cubicBezTo>
                  <a:lnTo>
                    <a:pt x="1631" y="5692"/>
                  </a:lnTo>
                  <a:lnTo>
                    <a:pt x="1631" y="5692"/>
                  </a:lnTo>
                  <a:lnTo>
                    <a:pt x="1286" y="6835"/>
                  </a:lnTo>
                  <a:cubicBezTo>
                    <a:pt x="1250" y="6966"/>
                    <a:pt x="1322" y="7109"/>
                    <a:pt x="1453" y="7145"/>
                  </a:cubicBezTo>
                  <a:cubicBezTo>
                    <a:pt x="1477" y="7145"/>
                    <a:pt x="1501" y="7157"/>
                    <a:pt x="1524" y="7157"/>
                  </a:cubicBezTo>
                  <a:cubicBezTo>
                    <a:pt x="1620" y="7157"/>
                    <a:pt x="1727" y="7085"/>
                    <a:pt x="1751" y="6978"/>
                  </a:cubicBezTo>
                  <a:lnTo>
                    <a:pt x="2251" y="5347"/>
                  </a:lnTo>
                  <a:lnTo>
                    <a:pt x="3120" y="4847"/>
                  </a:lnTo>
                  <a:cubicBezTo>
                    <a:pt x="3251" y="4990"/>
                    <a:pt x="3429" y="5097"/>
                    <a:pt x="3632" y="5132"/>
                  </a:cubicBezTo>
                  <a:lnTo>
                    <a:pt x="3632" y="5990"/>
                  </a:lnTo>
                  <a:lnTo>
                    <a:pt x="2429" y="7252"/>
                  </a:lnTo>
                  <a:cubicBezTo>
                    <a:pt x="2334" y="7347"/>
                    <a:pt x="2334" y="7502"/>
                    <a:pt x="2429" y="7597"/>
                  </a:cubicBezTo>
                  <a:cubicBezTo>
                    <a:pt x="2477" y="7645"/>
                    <a:pt x="2548" y="7657"/>
                    <a:pt x="2608" y="7657"/>
                  </a:cubicBezTo>
                  <a:cubicBezTo>
                    <a:pt x="2667" y="7657"/>
                    <a:pt x="2739" y="7633"/>
                    <a:pt x="2786" y="7585"/>
                  </a:cubicBezTo>
                  <a:lnTo>
                    <a:pt x="3632" y="6704"/>
                  </a:lnTo>
                  <a:lnTo>
                    <a:pt x="3632" y="7942"/>
                  </a:lnTo>
                  <a:cubicBezTo>
                    <a:pt x="3632" y="8085"/>
                    <a:pt x="3739" y="8192"/>
                    <a:pt x="3870" y="8192"/>
                  </a:cubicBezTo>
                  <a:cubicBezTo>
                    <a:pt x="4013" y="8192"/>
                    <a:pt x="4120" y="8085"/>
                    <a:pt x="4120" y="7942"/>
                  </a:cubicBezTo>
                  <a:lnTo>
                    <a:pt x="4120" y="6728"/>
                  </a:lnTo>
                  <a:lnTo>
                    <a:pt x="4953" y="7585"/>
                  </a:lnTo>
                  <a:cubicBezTo>
                    <a:pt x="5001" y="7633"/>
                    <a:pt x="5060" y="7668"/>
                    <a:pt x="5120" y="7668"/>
                  </a:cubicBezTo>
                  <a:cubicBezTo>
                    <a:pt x="5191" y="7668"/>
                    <a:pt x="5251" y="7645"/>
                    <a:pt x="5299" y="7597"/>
                  </a:cubicBezTo>
                  <a:cubicBezTo>
                    <a:pt x="5394" y="7502"/>
                    <a:pt x="5394" y="7347"/>
                    <a:pt x="5299" y="7252"/>
                  </a:cubicBezTo>
                  <a:lnTo>
                    <a:pt x="4120" y="6014"/>
                  </a:lnTo>
                  <a:lnTo>
                    <a:pt x="4120" y="5109"/>
                  </a:lnTo>
                  <a:cubicBezTo>
                    <a:pt x="4287" y="5061"/>
                    <a:pt x="4453" y="4966"/>
                    <a:pt x="4572" y="4835"/>
                  </a:cubicBezTo>
                  <a:lnTo>
                    <a:pt x="5489" y="5347"/>
                  </a:lnTo>
                  <a:lnTo>
                    <a:pt x="5977" y="6978"/>
                  </a:lnTo>
                  <a:cubicBezTo>
                    <a:pt x="6013" y="7085"/>
                    <a:pt x="6108" y="7157"/>
                    <a:pt x="6215" y="7157"/>
                  </a:cubicBezTo>
                  <a:cubicBezTo>
                    <a:pt x="6239" y="7157"/>
                    <a:pt x="6263" y="7157"/>
                    <a:pt x="6287" y="7145"/>
                  </a:cubicBezTo>
                  <a:cubicBezTo>
                    <a:pt x="6418" y="7109"/>
                    <a:pt x="6489" y="6966"/>
                    <a:pt x="6454" y="6847"/>
                  </a:cubicBezTo>
                  <a:lnTo>
                    <a:pt x="6108" y="5692"/>
                  </a:lnTo>
                  <a:lnTo>
                    <a:pt x="7168" y="6299"/>
                  </a:lnTo>
                  <a:cubicBezTo>
                    <a:pt x="7204" y="6323"/>
                    <a:pt x="7251" y="6323"/>
                    <a:pt x="7287" y="6323"/>
                  </a:cubicBezTo>
                  <a:cubicBezTo>
                    <a:pt x="7370" y="6323"/>
                    <a:pt x="7454" y="6287"/>
                    <a:pt x="7501" y="6204"/>
                  </a:cubicBezTo>
                  <a:cubicBezTo>
                    <a:pt x="7573" y="6085"/>
                    <a:pt x="7525" y="5930"/>
                    <a:pt x="7418" y="5871"/>
                  </a:cubicBezTo>
                  <a:lnTo>
                    <a:pt x="6334" y="5252"/>
                  </a:lnTo>
                  <a:lnTo>
                    <a:pt x="7513" y="4954"/>
                  </a:lnTo>
                  <a:cubicBezTo>
                    <a:pt x="7644" y="4918"/>
                    <a:pt x="7727" y="4787"/>
                    <a:pt x="7692" y="4656"/>
                  </a:cubicBezTo>
                  <a:cubicBezTo>
                    <a:pt x="7662" y="4546"/>
                    <a:pt x="7564" y="4469"/>
                    <a:pt x="7456" y="4469"/>
                  </a:cubicBezTo>
                  <a:cubicBezTo>
                    <a:pt x="7435" y="4469"/>
                    <a:pt x="7415" y="4472"/>
                    <a:pt x="7394" y="4478"/>
                  </a:cubicBezTo>
                  <a:lnTo>
                    <a:pt x="5715" y="4906"/>
                  </a:lnTo>
                  <a:lnTo>
                    <a:pt x="4822" y="4394"/>
                  </a:lnTo>
                  <a:cubicBezTo>
                    <a:pt x="4846" y="4311"/>
                    <a:pt x="4858" y="4216"/>
                    <a:pt x="4858" y="4120"/>
                  </a:cubicBezTo>
                  <a:cubicBezTo>
                    <a:pt x="4858" y="4037"/>
                    <a:pt x="4834" y="3954"/>
                    <a:pt x="4810" y="3870"/>
                  </a:cubicBezTo>
                  <a:lnTo>
                    <a:pt x="5715" y="3370"/>
                  </a:lnTo>
                  <a:lnTo>
                    <a:pt x="7394" y="3799"/>
                  </a:lnTo>
                  <a:lnTo>
                    <a:pt x="7454" y="3799"/>
                  </a:lnTo>
                  <a:cubicBezTo>
                    <a:pt x="7561" y="3799"/>
                    <a:pt x="7668" y="3728"/>
                    <a:pt x="7692" y="3620"/>
                  </a:cubicBezTo>
                  <a:cubicBezTo>
                    <a:pt x="7727" y="3489"/>
                    <a:pt x="7644" y="3358"/>
                    <a:pt x="7513" y="3323"/>
                  </a:cubicBezTo>
                  <a:lnTo>
                    <a:pt x="6334" y="3013"/>
                  </a:lnTo>
                  <a:lnTo>
                    <a:pt x="7406" y="2406"/>
                  </a:lnTo>
                  <a:cubicBezTo>
                    <a:pt x="7525" y="2335"/>
                    <a:pt x="7573" y="2192"/>
                    <a:pt x="7501" y="2073"/>
                  </a:cubicBezTo>
                  <a:cubicBezTo>
                    <a:pt x="7453" y="1991"/>
                    <a:pt x="7371" y="1949"/>
                    <a:pt x="7286" y="1949"/>
                  </a:cubicBezTo>
                  <a:cubicBezTo>
                    <a:pt x="7246" y="1949"/>
                    <a:pt x="7206" y="1958"/>
                    <a:pt x="7168" y="1977"/>
                  </a:cubicBezTo>
                  <a:lnTo>
                    <a:pt x="6096" y="2585"/>
                  </a:lnTo>
                  <a:lnTo>
                    <a:pt x="6442" y="1430"/>
                  </a:lnTo>
                  <a:cubicBezTo>
                    <a:pt x="6489" y="1299"/>
                    <a:pt x="6406" y="1168"/>
                    <a:pt x="6275" y="1132"/>
                  </a:cubicBezTo>
                  <a:cubicBezTo>
                    <a:pt x="6250" y="1123"/>
                    <a:pt x="6224" y="1118"/>
                    <a:pt x="6199" y="1118"/>
                  </a:cubicBezTo>
                  <a:cubicBezTo>
                    <a:pt x="6097" y="1118"/>
                    <a:pt x="6006" y="1193"/>
                    <a:pt x="5977" y="1299"/>
                  </a:cubicBezTo>
                  <a:lnTo>
                    <a:pt x="5489" y="2930"/>
                  </a:lnTo>
                  <a:lnTo>
                    <a:pt x="4584" y="3442"/>
                  </a:lnTo>
                  <a:cubicBezTo>
                    <a:pt x="4465" y="3323"/>
                    <a:pt x="4334" y="3216"/>
                    <a:pt x="4168" y="3168"/>
                  </a:cubicBezTo>
                  <a:lnTo>
                    <a:pt x="4168" y="2132"/>
                  </a:lnTo>
                  <a:lnTo>
                    <a:pt x="5299" y="953"/>
                  </a:lnTo>
                  <a:cubicBezTo>
                    <a:pt x="5394" y="846"/>
                    <a:pt x="5394" y="691"/>
                    <a:pt x="5287" y="596"/>
                  </a:cubicBezTo>
                  <a:cubicBezTo>
                    <a:pt x="5241" y="556"/>
                    <a:pt x="5181" y="535"/>
                    <a:pt x="5120" y="535"/>
                  </a:cubicBezTo>
                  <a:cubicBezTo>
                    <a:pt x="5056" y="535"/>
                    <a:pt x="4991" y="559"/>
                    <a:pt x="4941" y="608"/>
                  </a:cubicBezTo>
                  <a:lnTo>
                    <a:pt x="4168" y="1418"/>
                  </a:lnTo>
                  <a:lnTo>
                    <a:pt x="4168" y="322"/>
                  </a:lnTo>
                  <a:cubicBezTo>
                    <a:pt x="4168" y="239"/>
                    <a:pt x="4120" y="168"/>
                    <a:pt x="4060" y="120"/>
                  </a:cubicBezTo>
                  <a:cubicBezTo>
                    <a:pt x="4013" y="49"/>
                    <a:pt x="3941" y="1"/>
                    <a:pt x="3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5"/>
            <p:cNvSpPr/>
            <p:nvPr/>
          </p:nvSpPr>
          <p:spPr>
            <a:xfrm>
              <a:off x="348330" y="1149684"/>
              <a:ext cx="236593" cy="250829"/>
            </a:xfrm>
            <a:custGeom>
              <a:avLst/>
              <a:gdLst/>
              <a:ahLst/>
              <a:cxnLst/>
              <a:rect l="l" t="t" r="r" b="b"/>
              <a:pathLst>
                <a:path w="7728" h="8193" extrusionOk="0">
                  <a:moveTo>
                    <a:pt x="3858" y="1"/>
                  </a:moveTo>
                  <a:cubicBezTo>
                    <a:pt x="3715" y="1"/>
                    <a:pt x="3608" y="120"/>
                    <a:pt x="3608" y="251"/>
                  </a:cubicBezTo>
                  <a:lnTo>
                    <a:pt x="3608" y="1477"/>
                  </a:lnTo>
                  <a:lnTo>
                    <a:pt x="2775" y="608"/>
                  </a:lnTo>
                  <a:cubicBezTo>
                    <a:pt x="2726" y="559"/>
                    <a:pt x="2660" y="535"/>
                    <a:pt x="2596" y="535"/>
                  </a:cubicBezTo>
                  <a:cubicBezTo>
                    <a:pt x="2535" y="535"/>
                    <a:pt x="2475" y="556"/>
                    <a:pt x="2429" y="596"/>
                  </a:cubicBezTo>
                  <a:cubicBezTo>
                    <a:pt x="2334" y="691"/>
                    <a:pt x="2334" y="846"/>
                    <a:pt x="2429" y="953"/>
                  </a:cubicBezTo>
                  <a:lnTo>
                    <a:pt x="3608" y="2180"/>
                  </a:lnTo>
                  <a:lnTo>
                    <a:pt x="3608" y="3132"/>
                  </a:lnTo>
                  <a:cubicBezTo>
                    <a:pt x="3418" y="3180"/>
                    <a:pt x="3239" y="3275"/>
                    <a:pt x="3096" y="3418"/>
                  </a:cubicBezTo>
                  <a:lnTo>
                    <a:pt x="2239" y="2930"/>
                  </a:lnTo>
                  <a:lnTo>
                    <a:pt x="1751" y="1299"/>
                  </a:lnTo>
                  <a:cubicBezTo>
                    <a:pt x="1722" y="1193"/>
                    <a:pt x="1624" y="1118"/>
                    <a:pt x="1518" y="1118"/>
                  </a:cubicBezTo>
                  <a:cubicBezTo>
                    <a:pt x="1492" y="1118"/>
                    <a:pt x="1467" y="1123"/>
                    <a:pt x="1441" y="1132"/>
                  </a:cubicBezTo>
                  <a:cubicBezTo>
                    <a:pt x="1310" y="1168"/>
                    <a:pt x="1239" y="1311"/>
                    <a:pt x="1286" y="1430"/>
                  </a:cubicBezTo>
                  <a:lnTo>
                    <a:pt x="1620" y="2585"/>
                  </a:lnTo>
                  <a:lnTo>
                    <a:pt x="560" y="1977"/>
                  </a:lnTo>
                  <a:cubicBezTo>
                    <a:pt x="522" y="1958"/>
                    <a:pt x="482" y="1949"/>
                    <a:pt x="442" y="1949"/>
                  </a:cubicBezTo>
                  <a:cubicBezTo>
                    <a:pt x="357" y="1949"/>
                    <a:pt x="275" y="1991"/>
                    <a:pt x="227" y="2073"/>
                  </a:cubicBezTo>
                  <a:cubicBezTo>
                    <a:pt x="155" y="2192"/>
                    <a:pt x="203" y="2346"/>
                    <a:pt x="322" y="2406"/>
                  </a:cubicBezTo>
                  <a:lnTo>
                    <a:pt x="1394" y="3025"/>
                  </a:lnTo>
                  <a:lnTo>
                    <a:pt x="215" y="3323"/>
                  </a:lnTo>
                  <a:cubicBezTo>
                    <a:pt x="84" y="3358"/>
                    <a:pt x="1" y="3489"/>
                    <a:pt x="36" y="3620"/>
                  </a:cubicBezTo>
                  <a:cubicBezTo>
                    <a:pt x="60" y="3728"/>
                    <a:pt x="167" y="3799"/>
                    <a:pt x="274" y="3799"/>
                  </a:cubicBezTo>
                  <a:lnTo>
                    <a:pt x="334" y="3799"/>
                  </a:lnTo>
                  <a:lnTo>
                    <a:pt x="2013" y="3370"/>
                  </a:lnTo>
                  <a:lnTo>
                    <a:pt x="2846" y="3847"/>
                  </a:lnTo>
                  <a:cubicBezTo>
                    <a:pt x="2822" y="3930"/>
                    <a:pt x="2799" y="4025"/>
                    <a:pt x="2810" y="4132"/>
                  </a:cubicBezTo>
                  <a:cubicBezTo>
                    <a:pt x="2810" y="4228"/>
                    <a:pt x="2834" y="4323"/>
                    <a:pt x="2870" y="4418"/>
                  </a:cubicBezTo>
                  <a:lnTo>
                    <a:pt x="2013" y="4906"/>
                  </a:lnTo>
                  <a:lnTo>
                    <a:pt x="334" y="4478"/>
                  </a:lnTo>
                  <a:cubicBezTo>
                    <a:pt x="313" y="4472"/>
                    <a:pt x="293" y="4469"/>
                    <a:pt x="272" y="4469"/>
                  </a:cubicBezTo>
                  <a:cubicBezTo>
                    <a:pt x="164" y="4469"/>
                    <a:pt x="66" y="4546"/>
                    <a:pt x="36" y="4656"/>
                  </a:cubicBezTo>
                  <a:cubicBezTo>
                    <a:pt x="1" y="4787"/>
                    <a:pt x="84" y="4918"/>
                    <a:pt x="215" y="4954"/>
                  </a:cubicBezTo>
                  <a:lnTo>
                    <a:pt x="1406" y="5252"/>
                  </a:lnTo>
                  <a:lnTo>
                    <a:pt x="322" y="5859"/>
                  </a:lnTo>
                  <a:cubicBezTo>
                    <a:pt x="203" y="5930"/>
                    <a:pt x="167" y="6085"/>
                    <a:pt x="227" y="6204"/>
                  </a:cubicBezTo>
                  <a:cubicBezTo>
                    <a:pt x="274" y="6275"/>
                    <a:pt x="358" y="6323"/>
                    <a:pt x="441" y="6323"/>
                  </a:cubicBezTo>
                  <a:cubicBezTo>
                    <a:pt x="489" y="6323"/>
                    <a:pt x="524" y="6311"/>
                    <a:pt x="560" y="6287"/>
                  </a:cubicBezTo>
                  <a:lnTo>
                    <a:pt x="1632" y="5692"/>
                  </a:lnTo>
                  <a:lnTo>
                    <a:pt x="1632" y="5692"/>
                  </a:lnTo>
                  <a:lnTo>
                    <a:pt x="1286" y="6835"/>
                  </a:lnTo>
                  <a:cubicBezTo>
                    <a:pt x="1251" y="6966"/>
                    <a:pt x="1322" y="7109"/>
                    <a:pt x="1453" y="7145"/>
                  </a:cubicBezTo>
                  <a:cubicBezTo>
                    <a:pt x="1477" y="7145"/>
                    <a:pt x="1501" y="7157"/>
                    <a:pt x="1525" y="7157"/>
                  </a:cubicBezTo>
                  <a:cubicBezTo>
                    <a:pt x="1620" y="7157"/>
                    <a:pt x="1727" y="7085"/>
                    <a:pt x="1751" y="6978"/>
                  </a:cubicBezTo>
                  <a:lnTo>
                    <a:pt x="2251" y="5347"/>
                  </a:lnTo>
                  <a:lnTo>
                    <a:pt x="3120" y="4847"/>
                  </a:lnTo>
                  <a:cubicBezTo>
                    <a:pt x="3251" y="4990"/>
                    <a:pt x="3430" y="5097"/>
                    <a:pt x="3632" y="5132"/>
                  </a:cubicBezTo>
                  <a:lnTo>
                    <a:pt x="3632" y="5990"/>
                  </a:lnTo>
                  <a:lnTo>
                    <a:pt x="2429" y="7252"/>
                  </a:lnTo>
                  <a:cubicBezTo>
                    <a:pt x="2334" y="7347"/>
                    <a:pt x="2334" y="7502"/>
                    <a:pt x="2429" y="7597"/>
                  </a:cubicBezTo>
                  <a:cubicBezTo>
                    <a:pt x="2477" y="7645"/>
                    <a:pt x="2549" y="7657"/>
                    <a:pt x="2608" y="7657"/>
                  </a:cubicBezTo>
                  <a:cubicBezTo>
                    <a:pt x="2668" y="7657"/>
                    <a:pt x="2739" y="7633"/>
                    <a:pt x="2787" y="7585"/>
                  </a:cubicBezTo>
                  <a:lnTo>
                    <a:pt x="3632" y="6704"/>
                  </a:lnTo>
                  <a:lnTo>
                    <a:pt x="3632" y="7942"/>
                  </a:lnTo>
                  <a:cubicBezTo>
                    <a:pt x="3632" y="8085"/>
                    <a:pt x="3739" y="8192"/>
                    <a:pt x="3870" y="8192"/>
                  </a:cubicBezTo>
                  <a:cubicBezTo>
                    <a:pt x="4013" y="8192"/>
                    <a:pt x="4120" y="8085"/>
                    <a:pt x="4120" y="7942"/>
                  </a:cubicBezTo>
                  <a:lnTo>
                    <a:pt x="4120" y="6728"/>
                  </a:lnTo>
                  <a:lnTo>
                    <a:pt x="4954" y="7585"/>
                  </a:lnTo>
                  <a:cubicBezTo>
                    <a:pt x="5001" y="7633"/>
                    <a:pt x="5061" y="7668"/>
                    <a:pt x="5120" y="7668"/>
                  </a:cubicBezTo>
                  <a:cubicBezTo>
                    <a:pt x="5192" y="7668"/>
                    <a:pt x="5251" y="7645"/>
                    <a:pt x="5299" y="7597"/>
                  </a:cubicBezTo>
                  <a:cubicBezTo>
                    <a:pt x="5394" y="7502"/>
                    <a:pt x="5394" y="7347"/>
                    <a:pt x="5299" y="7252"/>
                  </a:cubicBezTo>
                  <a:lnTo>
                    <a:pt x="4120" y="6014"/>
                  </a:lnTo>
                  <a:lnTo>
                    <a:pt x="4120" y="5109"/>
                  </a:lnTo>
                  <a:cubicBezTo>
                    <a:pt x="4287" y="5061"/>
                    <a:pt x="4454" y="4966"/>
                    <a:pt x="4573" y="4835"/>
                  </a:cubicBezTo>
                  <a:lnTo>
                    <a:pt x="5489" y="5347"/>
                  </a:lnTo>
                  <a:lnTo>
                    <a:pt x="5978" y="6978"/>
                  </a:lnTo>
                  <a:cubicBezTo>
                    <a:pt x="6013" y="7085"/>
                    <a:pt x="6108" y="7157"/>
                    <a:pt x="6216" y="7157"/>
                  </a:cubicBezTo>
                  <a:cubicBezTo>
                    <a:pt x="6239" y="7157"/>
                    <a:pt x="6263" y="7157"/>
                    <a:pt x="6287" y="7145"/>
                  </a:cubicBezTo>
                  <a:cubicBezTo>
                    <a:pt x="6418" y="7109"/>
                    <a:pt x="6489" y="6966"/>
                    <a:pt x="6454" y="6847"/>
                  </a:cubicBezTo>
                  <a:lnTo>
                    <a:pt x="6108" y="5692"/>
                  </a:lnTo>
                  <a:lnTo>
                    <a:pt x="7168" y="6299"/>
                  </a:lnTo>
                  <a:cubicBezTo>
                    <a:pt x="7204" y="6323"/>
                    <a:pt x="7251" y="6323"/>
                    <a:pt x="7287" y="6323"/>
                  </a:cubicBezTo>
                  <a:cubicBezTo>
                    <a:pt x="7371" y="6323"/>
                    <a:pt x="7454" y="6287"/>
                    <a:pt x="7502" y="6204"/>
                  </a:cubicBezTo>
                  <a:cubicBezTo>
                    <a:pt x="7573" y="6085"/>
                    <a:pt x="7525" y="5930"/>
                    <a:pt x="7418" y="5871"/>
                  </a:cubicBezTo>
                  <a:lnTo>
                    <a:pt x="6335" y="5252"/>
                  </a:lnTo>
                  <a:lnTo>
                    <a:pt x="7513" y="4954"/>
                  </a:lnTo>
                  <a:cubicBezTo>
                    <a:pt x="7644" y="4918"/>
                    <a:pt x="7728" y="4787"/>
                    <a:pt x="7692" y="4656"/>
                  </a:cubicBezTo>
                  <a:cubicBezTo>
                    <a:pt x="7662" y="4546"/>
                    <a:pt x="7564" y="4469"/>
                    <a:pt x="7456" y="4469"/>
                  </a:cubicBezTo>
                  <a:cubicBezTo>
                    <a:pt x="7436" y="4469"/>
                    <a:pt x="7415" y="4472"/>
                    <a:pt x="7394" y="4478"/>
                  </a:cubicBezTo>
                  <a:lnTo>
                    <a:pt x="5716" y="4906"/>
                  </a:lnTo>
                  <a:lnTo>
                    <a:pt x="4823" y="4394"/>
                  </a:lnTo>
                  <a:cubicBezTo>
                    <a:pt x="4846" y="4311"/>
                    <a:pt x="4858" y="4216"/>
                    <a:pt x="4858" y="4120"/>
                  </a:cubicBezTo>
                  <a:cubicBezTo>
                    <a:pt x="4858" y="4037"/>
                    <a:pt x="4835" y="3954"/>
                    <a:pt x="4811" y="3870"/>
                  </a:cubicBezTo>
                  <a:lnTo>
                    <a:pt x="5716" y="3370"/>
                  </a:lnTo>
                  <a:lnTo>
                    <a:pt x="7394" y="3799"/>
                  </a:lnTo>
                  <a:lnTo>
                    <a:pt x="7454" y="3799"/>
                  </a:lnTo>
                  <a:cubicBezTo>
                    <a:pt x="7561" y="3799"/>
                    <a:pt x="7668" y="3728"/>
                    <a:pt x="7692" y="3620"/>
                  </a:cubicBezTo>
                  <a:cubicBezTo>
                    <a:pt x="7728" y="3489"/>
                    <a:pt x="7644" y="3358"/>
                    <a:pt x="7513" y="3323"/>
                  </a:cubicBezTo>
                  <a:lnTo>
                    <a:pt x="6335" y="3013"/>
                  </a:lnTo>
                  <a:lnTo>
                    <a:pt x="7406" y="2406"/>
                  </a:lnTo>
                  <a:cubicBezTo>
                    <a:pt x="7525" y="2335"/>
                    <a:pt x="7573" y="2192"/>
                    <a:pt x="7502" y="2073"/>
                  </a:cubicBezTo>
                  <a:cubicBezTo>
                    <a:pt x="7453" y="1991"/>
                    <a:pt x="7371" y="1949"/>
                    <a:pt x="7286" y="1949"/>
                  </a:cubicBezTo>
                  <a:cubicBezTo>
                    <a:pt x="7246" y="1949"/>
                    <a:pt x="7206" y="1958"/>
                    <a:pt x="7168" y="1977"/>
                  </a:cubicBezTo>
                  <a:lnTo>
                    <a:pt x="6097" y="2585"/>
                  </a:lnTo>
                  <a:lnTo>
                    <a:pt x="6442" y="1430"/>
                  </a:lnTo>
                  <a:cubicBezTo>
                    <a:pt x="6489" y="1299"/>
                    <a:pt x="6406" y="1168"/>
                    <a:pt x="6275" y="1132"/>
                  </a:cubicBezTo>
                  <a:cubicBezTo>
                    <a:pt x="6250" y="1123"/>
                    <a:pt x="6224" y="1118"/>
                    <a:pt x="6200" y="1118"/>
                  </a:cubicBezTo>
                  <a:cubicBezTo>
                    <a:pt x="6097" y="1118"/>
                    <a:pt x="6006" y="1193"/>
                    <a:pt x="5978" y="1299"/>
                  </a:cubicBezTo>
                  <a:lnTo>
                    <a:pt x="5489" y="2930"/>
                  </a:lnTo>
                  <a:lnTo>
                    <a:pt x="4584" y="3442"/>
                  </a:lnTo>
                  <a:cubicBezTo>
                    <a:pt x="4465" y="3323"/>
                    <a:pt x="4334" y="3216"/>
                    <a:pt x="4168" y="3168"/>
                  </a:cubicBezTo>
                  <a:lnTo>
                    <a:pt x="4168" y="2132"/>
                  </a:lnTo>
                  <a:lnTo>
                    <a:pt x="5299" y="953"/>
                  </a:lnTo>
                  <a:cubicBezTo>
                    <a:pt x="5394" y="846"/>
                    <a:pt x="5394" y="691"/>
                    <a:pt x="5287" y="596"/>
                  </a:cubicBezTo>
                  <a:cubicBezTo>
                    <a:pt x="5241" y="556"/>
                    <a:pt x="5181" y="535"/>
                    <a:pt x="5121" y="535"/>
                  </a:cubicBezTo>
                  <a:cubicBezTo>
                    <a:pt x="5056" y="535"/>
                    <a:pt x="4991" y="559"/>
                    <a:pt x="4942" y="608"/>
                  </a:cubicBezTo>
                  <a:lnTo>
                    <a:pt x="4168" y="1418"/>
                  </a:lnTo>
                  <a:lnTo>
                    <a:pt x="4168" y="322"/>
                  </a:lnTo>
                  <a:cubicBezTo>
                    <a:pt x="4168" y="239"/>
                    <a:pt x="4120" y="168"/>
                    <a:pt x="4061" y="120"/>
                  </a:cubicBezTo>
                  <a:cubicBezTo>
                    <a:pt x="4013" y="49"/>
                    <a:pt x="3942" y="1"/>
                    <a:pt x="3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5"/>
            <p:cNvSpPr/>
            <p:nvPr/>
          </p:nvSpPr>
          <p:spPr>
            <a:xfrm>
              <a:off x="323531" y="1070603"/>
              <a:ext cx="1012652" cy="17512"/>
            </a:xfrm>
            <a:custGeom>
              <a:avLst/>
              <a:gdLst/>
              <a:ahLst/>
              <a:cxnLst/>
              <a:rect l="l" t="t" r="r" b="b"/>
              <a:pathLst>
                <a:path w="33077" h="572" extrusionOk="0">
                  <a:moveTo>
                    <a:pt x="537" y="0"/>
                  </a:moveTo>
                  <a:lnTo>
                    <a:pt x="1" y="572"/>
                  </a:lnTo>
                  <a:lnTo>
                    <a:pt x="33077" y="572"/>
                  </a:lnTo>
                  <a:cubicBezTo>
                    <a:pt x="33053" y="548"/>
                    <a:pt x="33041" y="524"/>
                    <a:pt x="33017" y="500"/>
                  </a:cubicBezTo>
                  <a:cubicBezTo>
                    <a:pt x="32993" y="488"/>
                    <a:pt x="32969" y="453"/>
                    <a:pt x="32946" y="429"/>
                  </a:cubicBezTo>
                  <a:cubicBezTo>
                    <a:pt x="32815" y="286"/>
                    <a:pt x="32672" y="143"/>
                    <a:pt x="325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5"/>
            <p:cNvSpPr/>
            <p:nvPr/>
          </p:nvSpPr>
          <p:spPr>
            <a:xfrm>
              <a:off x="355617" y="1477028"/>
              <a:ext cx="950320" cy="17175"/>
            </a:xfrm>
            <a:custGeom>
              <a:avLst/>
              <a:gdLst/>
              <a:ahLst/>
              <a:cxnLst/>
              <a:rect l="l" t="t" r="r" b="b"/>
              <a:pathLst>
                <a:path w="31041" h="561" extrusionOk="0">
                  <a:moveTo>
                    <a:pt x="1" y="1"/>
                  </a:moveTo>
                  <a:cubicBezTo>
                    <a:pt x="84" y="84"/>
                    <a:pt x="167" y="155"/>
                    <a:pt x="263" y="239"/>
                  </a:cubicBezTo>
                  <a:cubicBezTo>
                    <a:pt x="322" y="298"/>
                    <a:pt x="382" y="346"/>
                    <a:pt x="453" y="405"/>
                  </a:cubicBezTo>
                  <a:cubicBezTo>
                    <a:pt x="513" y="453"/>
                    <a:pt x="572" y="513"/>
                    <a:pt x="644" y="560"/>
                  </a:cubicBezTo>
                  <a:lnTo>
                    <a:pt x="30385" y="560"/>
                  </a:lnTo>
                  <a:cubicBezTo>
                    <a:pt x="30433" y="525"/>
                    <a:pt x="30481" y="489"/>
                    <a:pt x="30528" y="453"/>
                  </a:cubicBezTo>
                  <a:cubicBezTo>
                    <a:pt x="30612" y="382"/>
                    <a:pt x="30695" y="310"/>
                    <a:pt x="30778" y="239"/>
                  </a:cubicBezTo>
                  <a:cubicBezTo>
                    <a:pt x="30790" y="227"/>
                    <a:pt x="30814" y="203"/>
                    <a:pt x="30826" y="191"/>
                  </a:cubicBezTo>
                  <a:cubicBezTo>
                    <a:pt x="30909" y="132"/>
                    <a:pt x="30969" y="60"/>
                    <a:pt x="3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5"/>
            <p:cNvSpPr/>
            <p:nvPr/>
          </p:nvSpPr>
          <p:spPr>
            <a:xfrm>
              <a:off x="1079190" y="1149684"/>
              <a:ext cx="236593" cy="250829"/>
            </a:xfrm>
            <a:custGeom>
              <a:avLst/>
              <a:gdLst/>
              <a:ahLst/>
              <a:cxnLst/>
              <a:rect l="l" t="t" r="r" b="b"/>
              <a:pathLst>
                <a:path w="7728" h="8193" extrusionOk="0">
                  <a:moveTo>
                    <a:pt x="3858" y="1"/>
                  </a:moveTo>
                  <a:cubicBezTo>
                    <a:pt x="3715" y="1"/>
                    <a:pt x="3608" y="120"/>
                    <a:pt x="3608" y="251"/>
                  </a:cubicBezTo>
                  <a:lnTo>
                    <a:pt x="3608" y="1477"/>
                  </a:lnTo>
                  <a:lnTo>
                    <a:pt x="2775" y="608"/>
                  </a:lnTo>
                  <a:cubicBezTo>
                    <a:pt x="2732" y="559"/>
                    <a:pt x="2666" y="535"/>
                    <a:pt x="2600" y="535"/>
                  </a:cubicBezTo>
                  <a:cubicBezTo>
                    <a:pt x="2538" y="535"/>
                    <a:pt x="2476" y="556"/>
                    <a:pt x="2429" y="596"/>
                  </a:cubicBezTo>
                  <a:cubicBezTo>
                    <a:pt x="2334" y="691"/>
                    <a:pt x="2334" y="846"/>
                    <a:pt x="2429" y="953"/>
                  </a:cubicBezTo>
                  <a:lnTo>
                    <a:pt x="3608" y="2180"/>
                  </a:lnTo>
                  <a:lnTo>
                    <a:pt x="3608" y="3132"/>
                  </a:lnTo>
                  <a:cubicBezTo>
                    <a:pt x="3418" y="3180"/>
                    <a:pt x="3239" y="3275"/>
                    <a:pt x="3108" y="3418"/>
                  </a:cubicBezTo>
                  <a:lnTo>
                    <a:pt x="2239" y="2930"/>
                  </a:lnTo>
                  <a:lnTo>
                    <a:pt x="1751" y="1299"/>
                  </a:lnTo>
                  <a:cubicBezTo>
                    <a:pt x="1722" y="1193"/>
                    <a:pt x="1624" y="1118"/>
                    <a:pt x="1518" y="1118"/>
                  </a:cubicBezTo>
                  <a:cubicBezTo>
                    <a:pt x="1492" y="1118"/>
                    <a:pt x="1467" y="1123"/>
                    <a:pt x="1441" y="1132"/>
                  </a:cubicBezTo>
                  <a:cubicBezTo>
                    <a:pt x="1322" y="1168"/>
                    <a:pt x="1239" y="1311"/>
                    <a:pt x="1286" y="1430"/>
                  </a:cubicBezTo>
                  <a:lnTo>
                    <a:pt x="1632" y="2585"/>
                  </a:lnTo>
                  <a:lnTo>
                    <a:pt x="560" y="1977"/>
                  </a:lnTo>
                  <a:cubicBezTo>
                    <a:pt x="522" y="1958"/>
                    <a:pt x="482" y="1949"/>
                    <a:pt x="442" y="1949"/>
                  </a:cubicBezTo>
                  <a:cubicBezTo>
                    <a:pt x="357" y="1949"/>
                    <a:pt x="275" y="1991"/>
                    <a:pt x="227" y="2073"/>
                  </a:cubicBezTo>
                  <a:cubicBezTo>
                    <a:pt x="155" y="2192"/>
                    <a:pt x="203" y="2346"/>
                    <a:pt x="322" y="2406"/>
                  </a:cubicBezTo>
                  <a:lnTo>
                    <a:pt x="1406" y="3025"/>
                  </a:lnTo>
                  <a:lnTo>
                    <a:pt x="215" y="3323"/>
                  </a:lnTo>
                  <a:cubicBezTo>
                    <a:pt x="84" y="3358"/>
                    <a:pt x="1" y="3489"/>
                    <a:pt x="36" y="3620"/>
                  </a:cubicBezTo>
                  <a:cubicBezTo>
                    <a:pt x="60" y="3728"/>
                    <a:pt x="167" y="3799"/>
                    <a:pt x="274" y="3799"/>
                  </a:cubicBezTo>
                  <a:lnTo>
                    <a:pt x="334" y="3799"/>
                  </a:lnTo>
                  <a:lnTo>
                    <a:pt x="2013" y="3370"/>
                  </a:lnTo>
                  <a:lnTo>
                    <a:pt x="2846" y="3847"/>
                  </a:lnTo>
                  <a:cubicBezTo>
                    <a:pt x="2822" y="3930"/>
                    <a:pt x="2810" y="4025"/>
                    <a:pt x="2810" y="4132"/>
                  </a:cubicBezTo>
                  <a:cubicBezTo>
                    <a:pt x="2810" y="4228"/>
                    <a:pt x="2834" y="4323"/>
                    <a:pt x="2870" y="4418"/>
                  </a:cubicBezTo>
                  <a:lnTo>
                    <a:pt x="2025" y="4906"/>
                  </a:lnTo>
                  <a:lnTo>
                    <a:pt x="334" y="4478"/>
                  </a:lnTo>
                  <a:cubicBezTo>
                    <a:pt x="313" y="4472"/>
                    <a:pt x="293" y="4469"/>
                    <a:pt x="272" y="4469"/>
                  </a:cubicBezTo>
                  <a:cubicBezTo>
                    <a:pt x="164" y="4469"/>
                    <a:pt x="66" y="4546"/>
                    <a:pt x="36" y="4656"/>
                  </a:cubicBezTo>
                  <a:cubicBezTo>
                    <a:pt x="1" y="4787"/>
                    <a:pt x="84" y="4918"/>
                    <a:pt x="215" y="4954"/>
                  </a:cubicBezTo>
                  <a:lnTo>
                    <a:pt x="1406" y="5252"/>
                  </a:lnTo>
                  <a:lnTo>
                    <a:pt x="322" y="5859"/>
                  </a:lnTo>
                  <a:cubicBezTo>
                    <a:pt x="203" y="5930"/>
                    <a:pt x="167" y="6085"/>
                    <a:pt x="227" y="6204"/>
                  </a:cubicBezTo>
                  <a:cubicBezTo>
                    <a:pt x="274" y="6275"/>
                    <a:pt x="358" y="6323"/>
                    <a:pt x="441" y="6323"/>
                  </a:cubicBezTo>
                  <a:cubicBezTo>
                    <a:pt x="489" y="6323"/>
                    <a:pt x="524" y="6311"/>
                    <a:pt x="560" y="6287"/>
                  </a:cubicBezTo>
                  <a:lnTo>
                    <a:pt x="1632" y="5692"/>
                  </a:lnTo>
                  <a:lnTo>
                    <a:pt x="1632" y="5692"/>
                  </a:lnTo>
                  <a:lnTo>
                    <a:pt x="1286" y="6835"/>
                  </a:lnTo>
                  <a:cubicBezTo>
                    <a:pt x="1251" y="6966"/>
                    <a:pt x="1322" y="7109"/>
                    <a:pt x="1453" y="7145"/>
                  </a:cubicBezTo>
                  <a:cubicBezTo>
                    <a:pt x="1477" y="7145"/>
                    <a:pt x="1501" y="7157"/>
                    <a:pt x="1525" y="7157"/>
                  </a:cubicBezTo>
                  <a:cubicBezTo>
                    <a:pt x="1632" y="7157"/>
                    <a:pt x="1727" y="7085"/>
                    <a:pt x="1751" y="6978"/>
                  </a:cubicBezTo>
                  <a:lnTo>
                    <a:pt x="2251" y="5347"/>
                  </a:lnTo>
                  <a:lnTo>
                    <a:pt x="3120" y="4847"/>
                  </a:lnTo>
                  <a:cubicBezTo>
                    <a:pt x="3251" y="4990"/>
                    <a:pt x="3430" y="5097"/>
                    <a:pt x="3632" y="5132"/>
                  </a:cubicBezTo>
                  <a:lnTo>
                    <a:pt x="3632" y="5990"/>
                  </a:lnTo>
                  <a:lnTo>
                    <a:pt x="2429" y="7252"/>
                  </a:lnTo>
                  <a:cubicBezTo>
                    <a:pt x="2334" y="7347"/>
                    <a:pt x="2334" y="7502"/>
                    <a:pt x="2441" y="7597"/>
                  </a:cubicBezTo>
                  <a:cubicBezTo>
                    <a:pt x="2489" y="7645"/>
                    <a:pt x="2549" y="7657"/>
                    <a:pt x="2608" y="7657"/>
                  </a:cubicBezTo>
                  <a:cubicBezTo>
                    <a:pt x="2668" y="7657"/>
                    <a:pt x="2739" y="7633"/>
                    <a:pt x="2787" y="7585"/>
                  </a:cubicBezTo>
                  <a:lnTo>
                    <a:pt x="3632" y="6704"/>
                  </a:lnTo>
                  <a:lnTo>
                    <a:pt x="3632" y="7942"/>
                  </a:lnTo>
                  <a:cubicBezTo>
                    <a:pt x="3632" y="8085"/>
                    <a:pt x="3739" y="8192"/>
                    <a:pt x="3870" y="8192"/>
                  </a:cubicBezTo>
                  <a:cubicBezTo>
                    <a:pt x="4013" y="8192"/>
                    <a:pt x="4120" y="8085"/>
                    <a:pt x="4120" y="7942"/>
                  </a:cubicBezTo>
                  <a:lnTo>
                    <a:pt x="4120" y="6728"/>
                  </a:lnTo>
                  <a:lnTo>
                    <a:pt x="4954" y="7585"/>
                  </a:lnTo>
                  <a:cubicBezTo>
                    <a:pt x="5001" y="7633"/>
                    <a:pt x="5061" y="7668"/>
                    <a:pt x="5132" y="7668"/>
                  </a:cubicBezTo>
                  <a:cubicBezTo>
                    <a:pt x="5192" y="7668"/>
                    <a:pt x="5251" y="7645"/>
                    <a:pt x="5299" y="7597"/>
                  </a:cubicBezTo>
                  <a:cubicBezTo>
                    <a:pt x="5394" y="7502"/>
                    <a:pt x="5394" y="7347"/>
                    <a:pt x="5299" y="7252"/>
                  </a:cubicBezTo>
                  <a:lnTo>
                    <a:pt x="4120" y="6014"/>
                  </a:lnTo>
                  <a:lnTo>
                    <a:pt x="4120" y="5109"/>
                  </a:lnTo>
                  <a:cubicBezTo>
                    <a:pt x="4299" y="5061"/>
                    <a:pt x="4454" y="4966"/>
                    <a:pt x="4585" y="4835"/>
                  </a:cubicBezTo>
                  <a:lnTo>
                    <a:pt x="5489" y="5347"/>
                  </a:lnTo>
                  <a:lnTo>
                    <a:pt x="5978" y="6978"/>
                  </a:lnTo>
                  <a:cubicBezTo>
                    <a:pt x="6013" y="7085"/>
                    <a:pt x="6109" y="7157"/>
                    <a:pt x="6216" y="7157"/>
                  </a:cubicBezTo>
                  <a:cubicBezTo>
                    <a:pt x="6239" y="7157"/>
                    <a:pt x="6263" y="7157"/>
                    <a:pt x="6287" y="7145"/>
                  </a:cubicBezTo>
                  <a:cubicBezTo>
                    <a:pt x="6418" y="7109"/>
                    <a:pt x="6490" y="6966"/>
                    <a:pt x="6454" y="6847"/>
                  </a:cubicBezTo>
                  <a:lnTo>
                    <a:pt x="6109" y="5692"/>
                  </a:lnTo>
                  <a:lnTo>
                    <a:pt x="7168" y="6299"/>
                  </a:lnTo>
                  <a:cubicBezTo>
                    <a:pt x="7216" y="6323"/>
                    <a:pt x="7252" y="6323"/>
                    <a:pt x="7287" y="6323"/>
                  </a:cubicBezTo>
                  <a:cubicBezTo>
                    <a:pt x="7382" y="6323"/>
                    <a:pt x="7466" y="6287"/>
                    <a:pt x="7502" y="6204"/>
                  </a:cubicBezTo>
                  <a:cubicBezTo>
                    <a:pt x="7573" y="6085"/>
                    <a:pt x="7537" y="5930"/>
                    <a:pt x="7418" y="5871"/>
                  </a:cubicBezTo>
                  <a:lnTo>
                    <a:pt x="6335" y="5252"/>
                  </a:lnTo>
                  <a:lnTo>
                    <a:pt x="7525" y="4954"/>
                  </a:lnTo>
                  <a:cubicBezTo>
                    <a:pt x="7656" y="4918"/>
                    <a:pt x="7728" y="4787"/>
                    <a:pt x="7692" y="4656"/>
                  </a:cubicBezTo>
                  <a:cubicBezTo>
                    <a:pt x="7662" y="4546"/>
                    <a:pt x="7564" y="4469"/>
                    <a:pt x="7456" y="4469"/>
                  </a:cubicBezTo>
                  <a:cubicBezTo>
                    <a:pt x="7436" y="4469"/>
                    <a:pt x="7415" y="4472"/>
                    <a:pt x="7394" y="4478"/>
                  </a:cubicBezTo>
                  <a:lnTo>
                    <a:pt x="5716" y="4906"/>
                  </a:lnTo>
                  <a:lnTo>
                    <a:pt x="4823" y="4394"/>
                  </a:lnTo>
                  <a:cubicBezTo>
                    <a:pt x="4846" y="4311"/>
                    <a:pt x="4870" y="4216"/>
                    <a:pt x="4858" y="4120"/>
                  </a:cubicBezTo>
                  <a:cubicBezTo>
                    <a:pt x="4858" y="4037"/>
                    <a:pt x="4835" y="3954"/>
                    <a:pt x="4823" y="3870"/>
                  </a:cubicBezTo>
                  <a:lnTo>
                    <a:pt x="5716" y="3370"/>
                  </a:lnTo>
                  <a:lnTo>
                    <a:pt x="7394" y="3799"/>
                  </a:lnTo>
                  <a:lnTo>
                    <a:pt x="7454" y="3799"/>
                  </a:lnTo>
                  <a:cubicBezTo>
                    <a:pt x="7561" y="3799"/>
                    <a:pt x="7668" y="3728"/>
                    <a:pt x="7692" y="3620"/>
                  </a:cubicBezTo>
                  <a:cubicBezTo>
                    <a:pt x="7728" y="3489"/>
                    <a:pt x="7644" y="3358"/>
                    <a:pt x="7513" y="3323"/>
                  </a:cubicBezTo>
                  <a:lnTo>
                    <a:pt x="6335" y="3013"/>
                  </a:lnTo>
                  <a:lnTo>
                    <a:pt x="7406" y="2406"/>
                  </a:lnTo>
                  <a:cubicBezTo>
                    <a:pt x="7525" y="2335"/>
                    <a:pt x="7573" y="2192"/>
                    <a:pt x="7502" y="2073"/>
                  </a:cubicBezTo>
                  <a:cubicBezTo>
                    <a:pt x="7453" y="1991"/>
                    <a:pt x="7371" y="1949"/>
                    <a:pt x="7286" y="1949"/>
                  </a:cubicBezTo>
                  <a:cubicBezTo>
                    <a:pt x="7247" y="1949"/>
                    <a:pt x="7206" y="1958"/>
                    <a:pt x="7168" y="1977"/>
                  </a:cubicBezTo>
                  <a:lnTo>
                    <a:pt x="6109" y="2585"/>
                  </a:lnTo>
                  <a:lnTo>
                    <a:pt x="6442" y="1430"/>
                  </a:lnTo>
                  <a:cubicBezTo>
                    <a:pt x="6490" y="1299"/>
                    <a:pt x="6418" y="1168"/>
                    <a:pt x="6287" y="1132"/>
                  </a:cubicBezTo>
                  <a:cubicBezTo>
                    <a:pt x="6262" y="1123"/>
                    <a:pt x="6236" y="1118"/>
                    <a:pt x="6211" y="1118"/>
                  </a:cubicBezTo>
                  <a:cubicBezTo>
                    <a:pt x="6105" y="1118"/>
                    <a:pt x="6006" y="1193"/>
                    <a:pt x="5978" y="1299"/>
                  </a:cubicBezTo>
                  <a:lnTo>
                    <a:pt x="5489" y="2930"/>
                  </a:lnTo>
                  <a:lnTo>
                    <a:pt x="4585" y="3442"/>
                  </a:lnTo>
                  <a:cubicBezTo>
                    <a:pt x="4477" y="3323"/>
                    <a:pt x="4334" y="3216"/>
                    <a:pt x="4168" y="3168"/>
                  </a:cubicBezTo>
                  <a:lnTo>
                    <a:pt x="4168" y="2132"/>
                  </a:lnTo>
                  <a:lnTo>
                    <a:pt x="5299" y="953"/>
                  </a:lnTo>
                  <a:cubicBezTo>
                    <a:pt x="5394" y="846"/>
                    <a:pt x="5394" y="691"/>
                    <a:pt x="5299" y="596"/>
                  </a:cubicBezTo>
                  <a:cubicBezTo>
                    <a:pt x="5247" y="556"/>
                    <a:pt x="5184" y="535"/>
                    <a:pt x="5122" y="535"/>
                  </a:cubicBezTo>
                  <a:cubicBezTo>
                    <a:pt x="5056" y="535"/>
                    <a:pt x="4991" y="559"/>
                    <a:pt x="4942" y="608"/>
                  </a:cubicBezTo>
                  <a:lnTo>
                    <a:pt x="4168" y="1418"/>
                  </a:lnTo>
                  <a:lnTo>
                    <a:pt x="4168" y="322"/>
                  </a:lnTo>
                  <a:cubicBezTo>
                    <a:pt x="4168" y="239"/>
                    <a:pt x="4120" y="168"/>
                    <a:pt x="4061" y="120"/>
                  </a:cubicBezTo>
                  <a:cubicBezTo>
                    <a:pt x="4013" y="49"/>
                    <a:pt x="3942" y="1"/>
                    <a:pt x="3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6" name="Google Shape;1136;p25"/>
          <p:cNvGrpSpPr/>
          <p:nvPr/>
        </p:nvGrpSpPr>
        <p:grpSpPr>
          <a:xfrm>
            <a:off x="7658939" y="-40250"/>
            <a:ext cx="952535" cy="1676420"/>
            <a:chOff x="251738" y="0"/>
            <a:chExt cx="1156971" cy="2036221"/>
          </a:xfrm>
        </p:grpSpPr>
        <p:sp>
          <p:nvSpPr>
            <p:cNvPr id="1137" name="Google Shape;1137;p25"/>
            <p:cNvSpPr/>
            <p:nvPr/>
          </p:nvSpPr>
          <p:spPr>
            <a:xfrm>
              <a:off x="789044" y="0"/>
              <a:ext cx="19716" cy="890162"/>
            </a:xfrm>
            <a:custGeom>
              <a:avLst/>
              <a:gdLst/>
              <a:ahLst/>
              <a:cxnLst/>
              <a:rect l="l" t="t" r="r" b="b"/>
              <a:pathLst>
                <a:path w="644" h="29076" extrusionOk="0">
                  <a:moveTo>
                    <a:pt x="0" y="1"/>
                  </a:moveTo>
                  <a:lnTo>
                    <a:pt x="0" y="29076"/>
                  </a:lnTo>
                  <a:lnTo>
                    <a:pt x="643" y="29076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5"/>
            <p:cNvSpPr/>
            <p:nvPr/>
          </p:nvSpPr>
          <p:spPr>
            <a:xfrm>
              <a:off x="251738" y="897440"/>
              <a:ext cx="1156971" cy="917501"/>
            </a:xfrm>
            <a:custGeom>
              <a:avLst/>
              <a:gdLst/>
              <a:ahLst/>
              <a:cxnLst/>
              <a:rect l="l" t="t" r="r" b="b"/>
              <a:pathLst>
                <a:path w="37791" h="29969" extrusionOk="0">
                  <a:moveTo>
                    <a:pt x="18803" y="1"/>
                  </a:moveTo>
                  <a:cubicBezTo>
                    <a:pt x="12095" y="1"/>
                    <a:pt x="6186" y="2269"/>
                    <a:pt x="2870" y="5656"/>
                  </a:cubicBezTo>
                  <a:cubicBezTo>
                    <a:pt x="2727" y="5787"/>
                    <a:pt x="2596" y="5942"/>
                    <a:pt x="2465" y="6085"/>
                  </a:cubicBezTo>
                  <a:cubicBezTo>
                    <a:pt x="2429" y="6132"/>
                    <a:pt x="2382" y="6180"/>
                    <a:pt x="2346" y="6228"/>
                  </a:cubicBezTo>
                  <a:cubicBezTo>
                    <a:pt x="1882" y="6764"/>
                    <a:pt x="1477" y="7323"/>
                    <a:pt x="1143" y="7907"/>
                  </a:cubicBezTo>
                  <a:cubicBezTo>
                    <a:pt x="870" y="8383"/>
                    <a:pt x="643" y="8871"/>
                    <a:pt x="465" y="9371"/>
                  </a:cubicBezTo>
                  <a:cubicBezTo>
                    <a:pt x="370" y="9669"/>
                    <a:pt x="274" y="9966"/>
                    <a:pt x="203" y="10264"/>
                  </a:cubicBezTo>
                  <a:cubicBezTo>
                    <a:pt x="60" y="10835"/>
                    <a:pt x="0" y="11431"/>
                    <a:pt x="0" y="12026"/>
                  </a:cubicBezTo>
                  <a:cubicBezTo>
                    <a:pt x="0" y="14586"/>
                    <a:pt x="1262" y="16967"/>
                    <a:pt x="3394" y="18932"/>
                  </a:cubicBezTo>
                  <a:cubicBezTo>
                    <a:pt x="3477" y="19015"/>
                    <a:pt x="3560" y="19086"/>
                    <a:pt x="3656" y="19170"/>
                  </a:cubicBezTo>
                  <a:cubicBezTo>
                    <a:pt x="3715" y="19229"/>
                    <a:pt x="3775" y="19277"/>
                    <a:pt x="3846" y="19336"/>
                  </a:cubicBezTo>
                  <a:cubicBezTo>
                    <a:pt x="3906" y="19384"/>
                    <a:pt x="3965" y="19444"/>
                    <a:pt x="4037" y="19491"/>
                  </a:cubicBezTo>
                  <a:cubicBezTo>
                    <a:pt x="4120" y="19563"/>
                    <a:pt x="4203" y="19646"/>
                    <a:pt x="4299" y="19706"/>
                  </a:cubicBezTo>
                  <a:cubicBezTo>
                    <a:pt x="4953" y="20218"/>
                    <a:pt x="5680" y="20694"/>
                    <a:pt x="6466" y="21134"/>
                  </a:cubicBezTo>
                  <a:cubicBezTo>
                    <a:pt x="7549" y="21742"/>
                    <a:pt x="8752" y="22265"/>
                    <a:pt x="10025" y="22706"/>
                  </a:cubicBezTo>
                  <a:cubicBezTo>
                    <a:pt x="11121" y="23063"/>
                    <a:pt x="12050" y="23801"/>
                    <a:pt x="12621" y="24801"/>
                  </a:cubicBezTo>
                  <a:lnTo>
                    <a:pt x="14240" y="27623"/>
                  </a:lnTo>
                  <a:cubicBezTo>
                    <a:pt x="15145" y="29183"/>
                    <a:pt x="16729" y="29969"/>
                    <a:pt x="18312" y="29969"/>
                  </a:cubicBezTo>
                  <a:cubicBezTo>
                    <a:pt x="19884" y="29969"/>
                    <a:pt x="21455" y="29183"/>
                    <a:pt x="22360" y="27623"/>
                  </a:cubicBezTo>
                  <a:lnTo>
                    <a:pt x="23741" y="25254"/>
                  </a:lnTo>
                  <a:cubicBezTo>
                    <a:pt x="24361" y="24182"/>
                    <a:pt x="25385" y="23432"/>
                    <a:pt x="26575" y="23087"/>
                  </a:cubicBezTo>
                  <a:cubicBezTo>
                    <a:pt x="28349" y="22587"/>
                    <a:pt x="29968" y="21920"/>
                    <a:pt x="31397" y="21111"/>
                  </a:cubicBezTo>
                  <a:cubicBezTo>
                    <a:pt x="32266" y="20622"/>
                    <a:pt x="33064" y="20087"/>
                    <a:pt x="33778" y="19491"/>
                  </a:cubicBezTo>
                  <a:cubicBezTo>
                    <a:pt x="33826" y="19456"/>
                    <a:pt x="33874" y="19420"/>
                    <a:pt x="33921" y="19384"/>
                  </a:cubicBezTo>
                  <a:cubicBezTo>
                    <a:pt x="34005" y="19313"/>
                    <a:pt x="34088" y="19241"/>
                    <a:pt x="34171" y="19170"/>
                  </a:cubicBezTo>
                  <a:cubicBezTo>
                    <a:pt x="34183" y="19158"/>
                    <a:pt x="34207" y="19134"/>
                    <a:pt x="34219" y="19122"/>
                  </a:cubicBezTo>
                  <a:cubicBezTo>
                    <a:pt x="34302" y="19063"/>
                    <a:pt x="34362" y="18991"/>
                    <a:pt x="34433" y="18932"/>
                  </a:cubicBezTo>
                  <a:cubicBezTo>
                    <a:pt x="36541" y="16979"/>
                    <a:pt x="37779" y="14634"/>
                    <a:pt x="37791" y="12098"/>
                  </a:cubicBezTo>
                  <a:cubicBezTo>
                    <a:pt x="37791" y="10788"/>
                    <a:pt x="37469" y="9538"/>
                    <a:pt x="36850" y="8347"/>
                  </a:cubicBezTo>
                  <a:cubicBezTo>
                    <a:pt x="36838" y="8311"/>
                    <a:pt x="36815" y="8288"/>
                    <a:pt x="36803" y="8240"/>
                  </a:cubicBezTo>
                  <a:cubicBezTo>
                    <a:pt x="36434" y="7537"/>
                    <a:pt x="35969" y="6859"/>
                    <a:pt x="35422" y="6228"/>
                  </a:cubicBezTo>
                  <a:cubicBezTo>
                    <a:pt x="35398" y="6204"/>
                    <a:pt x="35374" y="6180"/>
                    <a:pt x="35350" y="6156"/>
                  </a:cubicBezTo>
                  <a:cubicBezTo>
                    <a:pt x="35338" y="6132"/>
                    <a:pt x="35314" y="6109"/>
                    <a:pt x="35291" y="6085"/>
                  </a:cubicBezTo>
                  <a:cubicBezTo>
                    <a:pt x="35160" y="5942"/>
                    <a:pt x="35017" y="5787"/>
                    <a:pt x="34886" y="5656"/>
                  </a:cubicBezTo>
                  <a:cubicBezTo>
                    <a:pt x="31552" y="2275"/>
                    <a:pt x="25646" y="13"/>
                    <a:pt x="18908" y="1"/>
                  </a:cubicBezTo>
                  <a:cubicBezTo>
                    <a:pt x="18873" y="1"/>
                    <a:pt x="18838" y="1"/>
                    <a:pt x="188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5"/>
            <p:cNvSpPr/>
            <p:nvPr/>
          </p:nvSpPr>
          <p:spPr>
            <a:xfrm>
              <a:off x="659478" y="842363"/>
              <a:ext cx="315855" cy="68608"/>
            </a:xfrm>
            <a:custGeom>
              <a:avLst/>
              <a:gdLst/>
              <a:ahLst/>
              <a:cxnLst/>
              <a:rect l="l" t="t" r="r" b="b"/>
              <a:pathLst>
                <a:path w="10317" h="2241" extrusionOk="0">
                  <a:moveTo>
                    <a:pt x="5382" y="0"/>
                  </a:moveTo>
                  <a:cubicBezTo>
                    <a:pt x="5306" y="0"/>
                    <a:pt x="5228" y="1"/>
                    <a:pt x="5149" y="2"/>
                  </a:cubicBezTo>
                  <a:cubicBezTo>
                    <a:pt x="1" y="61"/>
                    <a:pt x="368" y="2169"/>
                    <a:pt x="584" y="2169"/>
                  </a:cubicBezTo>
                  <a:cubicBezTo>
                    <a:pt x="585" y="2169"/>
                    <a:pt x="587" y="2169"/>
                    <a:pt x="589" y="2169"/>
                  </a:cubicBezTo>
                  <a:cubicBezTo>
                    <a:pt x="2187" y="1950"/>
                    <a:pt x="3662" y="1874"/>
                    <a:pt x="4936" y="1874"/>
                  </a:cubicBezTo>
                  <a:cubicBezTo>
                    <a:pt x="7741" y="1874"/>
                    <a:pt x="9566" y="2240"/>
                    <a:pt x="9566" y="2240"/>
                  </a:cubicBezTo>
                  <a:cubicBezTo>
                    <a:pt x="9566" y="2240"/>
                    <a:pt x="10317" y="0"/>
                    <a:pt x="53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5"/>
            <p:cNvSpPr/>
            <p:nvPr/>
          </p:nvSpPr>
          <p:spPr>
            <a:xfrm>
              <a:off x="793422" y="1862327"/>
              <a:ext cx="38667" cy="173893"/>
            </a:xfrm>
            <a:custGeom>
              <a:avLst/>
              <a:gdLst/>
              <a:ahLst/>
              <a:cxnLst/>
              <a:rect l="l" t="t" r="r" b="b"/>
              <a:pathLst>
                <a:path w="1263" h="5680" extrusionOk="0">
                  <a:moveTo>
                    <a:pt x="0" y="1"/>
                  </a:moveTo>
                  <a:lnTo>
                    <a:pt x="774" y="5680"/>
                  </a:lnTo>
                  <a:lnTo>
                    <a:pt x="1262" y="4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5"/>
            <p:cNvSpPr/>
            <p:nvPr/>
          </p:nvSpPr>
          <p:spPr>
            <a:xfrm>
              <a:off x="763510" y="1808382"/>
              <a:ext cx="105009" cy="86059"/>
            </a:xfrm>
            <a:custGeom>
              <a:avLst/>
              <a:gdLst/>
              <a:ahLst/>
              <a:cxnLst/>
              <a:rect l="l" t="t" r="r" b="b"/>
              <a:pathLst>
                <a:path w="3430" h="2811" extrusionOk="0">
                  <a:moveTo>
                    <a:pt x="1715" y="0"/>
                  </a:moveTo>
                  <a:cubicBezTo>
                    <a:pt x="763" y="0"/>
                    <a:pt x="1" y="631"/>
                    <a:pt x="1" y="1405"/>
                  </a:cubicBezTo>
                  <a:cubicBezTo>
                    <a:pt x="1" y="2179"/>
                    <a:pt x="763" y="2810"/>
                    <a:pt x="1715" y="2810"/>
                  </a:cubicBezTo>
                  <a:cubicBezTo>
                    <a:pt x="2668" y="2810"/>
                    <a:pt x="3430" y="2179"/>
                    <a:pt x="3430" y="1405"/>
                  </a:cubicBezTo>
                  <a:cubicBezTo>
                    <a:pt x="3430" y="631"/>
                    <a:pt x="2668" y="0"/>
                    <a:pt x="17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5"/>
            <p:cNvSpPr/>
            <p:nvPr/>
          </p:nvSpPr>
          <p:spPr>
            <a:xfrm>
              <a:off x="251738" y="1083707"/>
              <a:ext cx="1156971" cy="400628"/>
            </a:xfrm>
            <a:custGeom>
              <a:avLst/>
              <a:gdLst/>
              <a:ahLst/>
              <a:cxnLst/>
              <a:rect l="l" t="t" r="r" b="b"/>
              <a:pathLst>
                <a:path w="37791" h="13086" extrusionOk="0">
                  <a:moveTo>
                    <a:pt x="2477" y="1"/>
                  </a:moveTo>
                  <a:cubicBezTo>
                    <a:pt x="1953" y="584"/>
                    <a:pt x="1501" y="1191"/>
                    <a:pt x="1143" y="1823"/>
                  </a:cubicBezTo>
                  <a:cubicBezTo>
                    <a:pt x="870" y="2299"/>
                    <a:pt x="643" y="2787"/>
                    <a:pt x="465" y="3287"/>
                  </a:cubicBezTo>
                  <a:cubicBezTo>
                    <a:pt x="370" y="3585"/>
                    <a:pt x="274" y="3882"/>
                    <a:pt x="203" y="4192"/>
                  </a:cubicBezTo>
                  <a:cubicBezTo>
                    <a:pt x="72" y="4763"/>
                    <a:pt x="0" y="5347"/>
                    <a:pt x="0" y="5942"/>
                  </a:cubicBezTo>
                  <a:cubicBezTo>
                    <a:pt x="0" y="8609"/>
                    <a:pt x="1358" y="11086"/>
                    <a:pt x="3656" y="13086"/>
                  </a:cubicBezTo>
                  <a:lnTo>
                    <a:pt x="34171" y="13086"/>
                  </a:lnTo>
                  <a:cubicBezTo>
                    <a:pt x="34195" y="13074"/>
                    <a:pt x="34207" y="13050"/>
                    <a:pt x="34219" y="13038"/>
                  </a:cubicBezTo>
                  <a:cubicBezTo>
                    <a:pt x="36457" y="11062"/>
                    <a:pt x="37779" y="8633"/>
                    <a:pt x="37791" y="6014"/>
                  </a:cubicBezTo>
                  <a:cubicBezTo>
                    <a:pt x="37791" y="4704"/>
                    <a:pt x="37469" y="3454"/>
                    <a:pt x="36862" y="2275"/>
                  </a:cubicBezTo>
                  <a:cubicBezTo>
                    <a:pt x="36838" y="2227"/>
                    <a:pt x="36815" y="2204"/>
                    <a:pt x="36803" y="2168"/>
                  </a:cubicBezTo>
                  <a:cubicBezTo>
                    <a:pt x="36422" y="1442"/>
                    <a:pt x="35945" y="739"/>
                    <a:pt x="35362" y="72"/>
                  </a:cubicBezTo>
                  <a:cubicBezTo>
                    <a:pt x="35338" y="60"/>
                    <a:pt x="35314" y="25"/>
                    <a:pt x="352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5"/>
            <p:cNvSpPr/>
            <p:nvPr/>
          </p:nvSpPr>
          <p:spPr>
            <a:xfrm>
              <a:off x="718689" y="1149684"/>
              <a:ext cx="236593" cy="250829"/>
            </a:xfrm>
            <a:custGeom>
              <a:avLst/>
              <a:gdLst/>
              <a:ahLst/>
              <a:cxnLst/>
              <a:rect l="l" t="t" r="r" b="b"/>
              <a:pathLst>
                <a:path w="7728" h="8193" extrusionOk="0">
                  <a:moveTo>
                    <a:pt x="3858" y="1"/>
                  </a:moveTo>
                  <a:cubicBezTo>
                    <a:pt x="3715" y="1"/>
                    <a:pt x="3608" y="120"/>
                    <a:pt x="3608" y="251"/>
                  </a:cubicBezTo>
                  <a:lnTo>
                    <a:pt x="3608" y="1477"/>
                  </a:lnTo>
                  <a:lnTo>
                    <a:pt x="2774" y="608"/>
                  </a:lnTo>
                  <a:cubicBezTo>
                    <a:pt x="2725" y="559"/>
                    <a:pt x="2660" y="535"/>
                    <a:pt x="2596" y="535"/>
                  </a:cubicBezTo>
                  <a:cubicBezTo>
                    <a:pt x="2535" y="535"/>
                    <a:pt x="2475" y="556"/>
                    <a:pt x="2429" y="596"/>
                  </a:cubicBezTo>
                  <a:cubicBezTo>
                    <a:pt x="2334" y="691"/>
                    <a:pt x="2334" y="846"/>
                    <a:pt x="2429" y="953"/>
                  </a:cubicBezTo>
                  <a:lnTo>
                    <a:pt x="3608" y="2180"/>
                  </a:lnTo>
                  <a:lnTo>
                    <a:pt x="3608" y="3132"/>
                  </a:lnTo>
                  <a:cubicBezTo>
                    <a:pt x="3417" y="3180"/>
                    <a:pt x="3239" y="3275"/>
                    <a:pt x="3096" y="3418"/>
                  </a:cubicBezTo>
                  <a:lnTo>
                    <a:pt x="2239" y="2930"/>
                  </a:lnTo>
                  <a:lnTo>
                    <a:pt x="1751" y="1299"/>
                  </a:lnTo>
                  <a:cubicBezTo>
                    <a:pt x="1722" y="1193"/>
                    <a:pt x="1623" y="1118"/>
                    <a:pt x="1518" y="1118"/>
                  </a:cubicBezTo>
                  <a:cubicBezTo>
                    <a:pt x="1492" y="1118"/>
                    <a:pt x="1466" y="1123"/>
                    <a:pt x="1441" y="1132"/>
                  </a:cubicBezTo>
                  <a:cubicBezTo>
                    <a:pt x="1310" y="1168"/>
                    <a:pt x="1239" y="1311"/>
                    <a:pt x="1286" y="1430"/>
                  </a:cubicBezTo>
                  <a:lnTo>
                    <a:pt x="1620" y="2585"/>
                  </a:lnTo>
                  <a:lnTo>
                    <a:pt x="560" y="1977"/>
                  </a:lnTo>
                  <a:cubicBezTo>
                    <a:pt x="522" y="1958"/>
                    <a:pt x="482" y="1949"/>
                    <a:pt x="442" y="1949"/>
                  </a:cubicBezTo>
                  <a:cubicBezTo>
                    <a:pt x="357" y="1949"/>
                    <a:pt x="275" y="1991"/>
                    <a:pt x="227" y="2073"/>
                  </a:cubicBezTo>
                  <a:cubicBezTo>
                    <a:pt x="155" y="2192"/>
                    <a:pt x="203" y="2346"/>
                    <a:pt x="322" y="2406"/>
                  </a:cubicBezTo>
                  <a:lnTo>
                    <a:pt x="1393" y="3025"/>
                  </a:lnTo>
                  <a:lnTo>
                    <a:pt x="215" y="3323"/>
                  </a:lnTo>
                  <a:cubicBezTo>
                    <a:pt x="84" y="3358"/>
                    <a:pt x="0" y="3489"/>
                    <a:pt x="36" y="3620"/>
                  </a:cubicBezTo>
                  <a:cubicBezTo>
                    <a:pt x="60" y="3728"/>
                    <a:pt x="167" y="3799"/>
                    <a:pt x="274" y="3799"/>
                  </a:cubicBezTo>
                  <a:lnTo>
                    <a:pt x="334" y="3799"/>
                  </a:lnTo>
                  <a:lnTo>
                    <a:pt x="2012" y="3370"/>
                  </a:lnTo>
                  <a:lnTo>
                    <a:pt x="2846" y="3847"/>
                  </a:lnTo>
                  <a:cubicBezTo>
                    <a:pt x="2822" y="3930"/>
                    <a:pt x="2798" y="4025"/>
                    <a:pt x="2810" y="4132"/>
                  </a:cubicBezTo>
                  <a:cubicBezTo>
                    <a:pt x="2810" y="4228"/>
                    <a:pt x="2834" y="4323"/>
                    <a:pt x="2870" y="4418"/>
                  </a:cubicBezTo>
                  <a:lnTo>
                    <a:pt x="2012" y="4906"/>
                  </a:lnTo>
                  <a:lnTo>
                    <a:pt x="334" y="4478"/>
                  </a:lnTo>
                  <a:cubicBezTo>
                    <a:pt x="313" y="4472"/>
                    <a:pt x="292" y="4469"/>
                    <a:pt x="272" y="4469"/>
                  </a:cubicBezTo>
                  <a:cubicBezTo>
                    <a:pt x="164" y="4469"/>
                    <a:pt x="66" y="4546"/>
                    <a:pt x="36" y="4656"/>
                  </a:cubicBezTo>
                  <a:cubicBezTo>
                    <a:pt x="0" y="4787"/>
                    <a:pt x="84" y="4918"/>
                    <a:pt x="215" y="4954"/>
                  </a:cubicBezTo>
                  <a:lnTo>
                    <a:pt x="1405" y="5252"/>
                  </a:lnTo>
                  <a:lnTo>
                    <a:pt x="322" y="5859"/>
                  </a:lnTo>
                  <a:cubicBezTo>
                    <a:pt x="203" y="5930"/>
                    <a:pt x="167" y="6085"/>
                    <a:pt x="227" y="6204"/>
                  </a:cubicBezTo>
                  <a:cubicBezTo>
                    <a:pt x="274" y="6275"/>
                    <a:pt x="358" y="6323"/>
                    <a:pt x="441" y="6323"/>
                  </a:cubicBezTo>
                  <a:cubicBezTo>
                    <a:pt x="488" y="6323"/>
                    <a:pt x="524" y="6311"/>
                    <a:pt x="560" y="6287"/>
                  </a:cubicBezTo>
                  <a:lnTo>
                    <a:pt x="1631" y="5692"/>
                  </a:lnTo>
                  <a:lnTo>
                    <a:pt x="1631" y="5692"/>
                  </a:lnTo>
                  <a:lnTo>
                    <a:pt x="1286" y="6835"/>
                  </a:lnTo>
                  <a:cubicBezTo>
                    <a:pt x="1250" y="6966"/>
                    <a:pt x="1322" y="7109"/>
                    <a:pt x="1453" y="7145"/>
                  </a:cubicBezTo>
                  <a:cubicBezTo>
                    <a:pt x="1477" y="7145"/>
                    <a:pt x="1501" y="7157"/>
                    <a:pt x="1524" y="7157"/>
                  </a:cubicBezTo>
                  <a:cubicBezTo>
                    <a:pt x="1620" y="7157"/>
                    <a:pt x="1727" y="7085"/>
                    <a:pt x="1751" y="6978"/>
                  </a:cubicBezTo>
                  <a:lnTo>
                    <a:pt x="2251" y="5347"/>
                  </a:lnTo>
                  <a:lnTo>
                    <a:pt x="3120" y="4847"/>
                  </a:lnTo>
                  <a:cubicBezTo>
                    <a:pt x="3251" y="4990"/>
                    <a:pt x="3429" y="5097"/>
                    <a:pt x="3632" y="5132"/>
                  </a:cubicBezTo>
                  <a:lnTo>
                    <a:pt x="3632" y="5990"/>
                  </a:lnTo>
                  <a:lnTo>
                    <a:pt x="2429" y="7252"/>
                  </a:lnTo>
                  <a:cubicBezTo>
                    <a:pt x="2334" y="7347"/>
                    <a:pt x="2334" y="7502"/>
                    <a:pt x="2429" y="7597"/>
                  </a:cubicBezTo>
                  <a:cubicBezTo>
                    <a:pt x="2477" y="7645"/>
                    <a:pt x="2548" y="7657"/>
                    <a:pt x="2608" y="7657"/>
                  </a:cubicBezTo>
                  <a:cubicBezTo>
                    <a:pt x="2667" y="7657"/>
                    <a:pt x="2739" y="7633"/>
                    <a:pt x="2786" y="7585"/>
                  </a:cubicBezTo>
                  <a:lnTo>
                    <a:pt x="3632" y="6704"/>
                  </a:lnTo>
                  <a:lnTo>
                    <a:pt x="3632" y="7942"/>
                  </a:lnTo>
                  <a:cubicBezTo>
                    <a:pt x="3632" y="8085"/>
                    <a:pt x="3739" y="8192"/>
                    <a:pt x="3870" y="8192"/>
                  </a:cubicBezTo>
                  <a:cubicBezTo>
                    <a:pt x="4013" y="8192"/>
                    <a:pt x="4120" y="8085"/>
                    <a:pt x="4120" y="7942"/>
                  </a:cubicBezTo>
                  <a:lnTo>
                    <a:pt x="4120" y="6728"/>
                  </a:lnTo>
                  <a:lnTo>
                    <a:pt x="4953" y="7585"/>
                  </a:lnTo>
                  <a:cubicBezTo>
                    <a:pt x="5001" y="7633"/>
                    <a:pt x="5060" y="7668"/>
                    <a:pt x="5120" y="7668"/>
                  </a:cubicBezTo>
                  <a:cubicBezTo>
                    <a:pt x="5191" y="7668"/>
                    <a:pt x="5251" y="7645"/>
                    <a:pt x="5299" y="7597"/>
                  </a:cubicBezTo>
                  <a:cubicBezTo>
                    <a:pt x="5394" y="7502"/>
                    <a:pt x="5394" y="7347"/>
                    <a:pt x="5299" y="7252"/>
                  </a:cubicBezTo>
                  <a:lnTo>
                    <a:pt x="4120" y="6014"/>
                  </a:lnTo>
                  <a:lnTo>
                    <a:pt x="4120" y="5109"/>
                  </a:lnTo>
                  <a:cubicBezTo>
                    <a:pt x="4287" y="5061"/>
                    <a:pt x="4453" y="4966"/>
                    <a:pt x="4572" y="4835"/>
                  </a:cubicBezTo>
                  <a:lnTo>
                    <a:pt x="5489" y="5347"/>
                  </a:lnTo>
                  <a:lnTo>
                    <a:pt x="5977" y="6978"/>
                  </a:lnTo>
                  <a:cubicBezTo>
                    <a:pt x="6013" y="7085"/>
                    <a:pt x="6108" y="7157"/>
                    <a:pt x="6215" y="7157"/>
                  </a:cubicBezTo>
                  <a:cubicBezTo>
                    <a:pt x="6239" y="7157"/>
                    <a:pt x="6263" y="7157"/>
                    <a:pt x="6287" y="7145"/>
                  </a:cubicBezTo>
                  <a:cubicBezTo>
                    <a:pt x="6418" y="7109"/>
                    <a:pt x="6489" y="6966"/>
                    <a:pt x="6454" y="6847"/>
                  </a:cubicBezTo>
                  <a:lnTo>
                    <a:pt x="6108" y="5692"/>
                  </a:lnTo>
                  <a:lnTo>
                    <a:pt x="7168" y="6299"/>
                  </a:lnTo>
                  <a:cubicBezTo>
                    <a:pt x="7204" y="6323"/>
                    <a:pt x="7251" y="6323"/>
                    <a:pt x="7287" y="6323"/>
                  </a:cubicBezTo>
                  <a:cubicBezTo>
                    <a:pt x="7370" y="6323"/>
                    <a:pt x="7454" y="6287"/>
                    <a:pt x="7501" y="6204"/>
                  </a:cubicBezTo>
                  <a:cubicBezTo>
                    <a:pt x="7573" y="6085"/>
                    <a:pt x="7525" y="5930"/>
                    <a:pt x="7418" y="5871"/>
                  </a:cubicBezTo>
                  <a:lnTo>
                    <a:pt x="6334" y="5252"/>
                  </a:lnTo>
                  <a:lnTo>
                    <a:pt x="7513" y="4954"/>
                  </a:lnTo>
                  <a:cubicBezTo>
                    <a:pt x="7644" y="4918"/>
                    <a:pt x="7727" y="4787"/>
                    <a:pt x="7692" y="4656"/>
                  </a:cubicBezTo>
                  <a:cubicBezTo>
                    <a:pt x="7662" y="4546"/>
                    <a:pt x="7564" y="4469"/>
                    <a:pt x="7456" y="4469"/>
                  </a:cubicBezTo>
                  <a:cubicBezTo>
                    <a:pt x="7435" y="4469"/>
                    <a:pt x="7415" y="4472"/>
                    <a:pt x="7394" y="4478"/>
                  </a:cubicBezTo>
                  <a:lnTo>
                    <a:pt x="5715" y="4906"/>
                  </a:lnTo>
                  <a:lnTo>
                    <a:pt x="4822" y="4394"/>
                  </a:lnTo>
                  <a:cubicBezTo>
                    <a:pt x="4846" y="4311"/>
                    <a:pt x="4858" y="4216"/>
                    <a:pt x="4858" y="4120"/>
                  </a:cubicBezTo>
                  <a:cubicBezTo>
                    <a:pt x="4858" y="4037"/>
                    <a:pt x="4834" y="3954"/>
                    <a:pt x="4810" y="3870"/>
                  </a:cubicBezTo>
                  <a:lnTo>
                    <a:pt x="5715" y="3370"/>
                  </a:lnTo>
                  <a:lnTo>
                    <a:pt x="7394" y="3799"/>
                  </a:lnTo>
                  <a:lnTo>
                    <a:pt x="7454" y="3799"/>
                  </a:lnTo>
                  <a:cubicBezTo>
                    <a:pt x="7561" y="3799"/>
                    <a:pt x="7668" y="3728"/>
                    <a:pt x="7692" y="3620"/>
                  </a:cubicBezTo>
                  <a:cubicBezTo>
                    <a:pt x="7727" y="3489"/>
                    <a:pt x="7644" y="3358"/>
                    <a:pt x="7513" y="3323"/>
                  </a:cubicBezTo>
                  <a:lnTo>
                    <a:pt x="6334" y="3013"/>
                  </a:lnTo>
                  <a:lnTo>
                    <a:pt x="7406" y="2406"/>
                  </a:lnTo>
                  <a:cubicBezTo>
                    <a:pt x="7525" y="2335"/>
                    <a:pt x="7573" y="2192"/>
                    <a:pt x="7501" y="2073"/>
                  </a:cubicBezTo>
                  <a:cubicBezTo>
                    <a:pt x="7453" y="1991"/>
                    <a:pt x="7371" y="1949"/>
                    <a:pt x="7286" y="1949"/>
                  </a:cubicBezTo>
                  <a:cubicBezTo>
                    <a:pt x="7246" y="1949"/>
                    <a:pt x="7206" y="1958"/>
                    <a:pt x="7168" y="1977"/>
                  </a:cubicBezTo>
                  <a:lnTo>
                    <a:pt x="6096" y="2585"/>
                  </a:lnTo>
                  <a:lnTo>
                    <a:pt x="6442" y="1430"/>
                  </a:lnTo>
                  <a:cubicBezTo>
                    <a:pt x="6489" y="1299"/>
                    <a:pt x="6406" y="1168"/>
                    <a:pt x="6275" y="1132"/>
                  </a:cubicBezTo>
                  <a:cubicBezTo>
                    <a:pt x="6250" y="1123"/>
                    <a:pt x="6224" y="1118"/>
                    <a:pt x="6199" y="1118"/>
                  </a:cubicBezTo>
                  <a:cubicBezTo>
                    <a:pt x="6097" y="1118"/>
                    <a:pt x="6006" y="1193"/>
                    <a:pt x="5977" y="1299"/>
                  </a:cubicBezTo>
                  <a:lnTo>
                    <a:pt x="5489" y="2930"/>
                  </a:lnTo>
                  <a:lnTo>
                    <a:pt x="4584" y="3442"/>
                  </a:lnTo>
                  <a:cubicBezTo>
                    <a:pt x="4465" y="3323"/>
                    <a:pt x="4334" y="3216"/>
                    <a:pt x="4168" y="3168"/>
                  </a:cubicBezTo>
                  <a:lnTo>
                    <a:pt x="4168" y="2132"/>
                  </a:lnTo>
                  <a:lnTo>
                    <a:pt x="5299" y="953"/>
                  </a:lnTo>
                  <a:cubicBezTo>
                    <a:pt x="5394" y="846"/>
                    <a:pt x="5394" y="691"/>
                    <a:pt x="5287" y="596"/>
                  </a:cubicBezTo>
                  <a:cubicBezTo>
                    <a:pt x="5241" y="556"/>
                    <a:pt x="5181" y="535"/>
                    <a:pt x="5120" y="535"/>
                  </a:cubicBezTo>
                  <a:cubicBezTo>
                    <a:pt x="5056" y="535"/>
                    <a:pt x="4991" y="559"/>
                    <a:pt x="4941" y="608"/>
                  </a:cubicBezTo>
                  <a:lnTo>
                    <a:pt x="4168" y="1418"/>
                  </a:lnTo>
                  <a:lnTo>
                    <a:pt x="4168" y="322"/>
                  </a:lnTo>
                  <a:cubicBezTo>
                    <a:pt x="4168" y="239"/>
                    <a:pt x="4120" y="168"/>
                    <a:pt x="4060" y="120"/>
                  </a:cubicBezTo>
                  <a:cubicBezTo>
                    <a:pt x="4013" y="49"/>
                    <a:pt x="3941" y="1"/>
                    <a:pt x="3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5"/>
            <p:cNvSpPr/>
            <p:nvPr/>
          </p:nvSpPr>
          <p:spPr>
            <a:xfrm>
              <a:off x="348330" y="1149684"/>
              <a:ext cx="236593" cy="250829"/>
            </a:xfrm>
            <a:custGeom>
              <a:avLst/>
              <a:gdLst/>
              <a:ahLst/>
              <a:cxnLst/>
              <a:rect l="l" t="t" r="r" b="b"/>
              <a:pathLst>
                <a:path w="7728" h="8193" extrusionOk="0">
                  <a:moveTo>
                    <a:pt x="3858" y="1"/>
                  </a:moveTo>
                  <a:cubicBezTo>
                    <a:pt x="3715" y="1"/>
                    <a:pt x="3608" y="120"/>
                    <a:pt x="3608" y="251"/>
                  </a:cubicBezTo>
                  <a:lnTo>
                    <a:pt x="3608" y="1477"/>
                  </a:lnTo>
                  <a:lnTo>
                    <a:pt x="2775" y="608"/>
                  </a:lnTo>
                  <a:cubicBezTo>
                    <a:pt x="2726" y="559"/>
                    <a:pt x="2660" y="535"/>
                    <a:pt x="2596" y="535"/>
                  </a:cubicBezTo>
                  <a:cubicBezTo>
                    <a:pt x="2535" y="535"/>
                    <a:pt x="2475" y="556"/>
                    <a:pt x="2429" y="596"/>
                  </a:cubicBezTo>
                  <a:cubicBezTo>
                    <a:pt x="2334" y="691"/>
                    <a:pt x="2334" y="846"/>
                    <a:pt x="2429" y="953"/>
                  </a:cubicBezTo>
                  <a:lnTo>
                    <a:pt x="3608" y="2180"/>
                  </a:lnTo>
                  <a:lnTo>
                    <a:pt x="3608" y="3132"/>
                  </a:lnTo>
                  <a:cubicBezTo>
                    <a:pt x="3418" y="3180"/>
                    <a:pt x="3239" y="3275"/>
                    <a:pt x="3096" y="3418"/>
                  </a:cubicBezTo>
                  <a:lnTo>
                    <a:pt x="2239" y="2930"/>
                  </a:lnTo>
                  <a:lnTo>
                    <a:pt x="1751" y="1299"/>
                  </a:lnTo>
                  <a:cubicBezTo>
                    <a:pt x="1722" y="1193"/>
                    <a:pt x="1624" y="1118"/>
                    <a:pt x="1518" y="1118"/>
                  </a:cubicBezTo>
                  <a:cubicBezTo>
                    <a:pt x="1492" y="1118"/>
                    <a:pt x="1467" y="1123"/>
                    <a:pt x="1441" y="1132"/>
                  </a:cubicBezTo>
                  <a:cubicBezTo>
                    <a:pt x="1310" y="1168"/>
                    <a:pt x="1239" y="1311"/>
                    <a:pt x="1286" y="1430"/>
                  </a:cubicBezTo>
                  <a:lnTo>
                    <a:pt x="1620" y="2585"/>
                  </a:lnTo>
                  <a:lnTo>
                    <a:pt x="560" y="1977"/>
                  </a:lnTo>
                  <a:cubicBezTo>
                    <a:pt x="522" y="1958"/>
                    <a:pt x="482" y="1949"/>
                    <a:pt x="442" y="1949"/>
                  </a:cubicBezTo>
                  <a:cubicBezTo>
                    <a:pt x="357" y="1949"/>
                    <a:pt x="275" y="1991"/>
                    <a:pt x="227" y="2073"/>
                  </a:cubicBezTo>
                  <a:cubicBezTo>
                    <a:pt x="155" y="2192"/>
                    <a:pt x="203" y="2346"/>
                    <a:pt x="322" y="2406"/>
                  </a:cubicBezTo>
                  <a:lnTo>
                    <a:pt x="1394" y="3025"/>
                  </a:lnTo>
                  <a:lnTo>
                    <a:pt x="215" y="3323"/>
                  </a:lnTo>
                  <a:cubicBezTo>
                    <a:pt x="84" y="3358"/>
                    <a:pt x="1" y="3489"/>
                    <a:pt x="36" y="3620"/>
                  </a:cubicBezTo>
                  <a:cubicBezTo>
                    <a:pt x="60" y="3728"/>
                    <a:pt x="167" y="3799"/>
                    <a:pt x="274" y="3799"/>
                  </a:cubicBezTo>
                  <a:lnTo>
                    <a:pt x="334" y="3799"/>
                  </a:lnTo>
                  <a:lnTo>
                    <a:pt x="2013" y="3370"/>
                  </a:lnTo>
                  <a:lnTo>
                    <a:pt x="2846" y="3847"/>
                  </a:lnTo>
                  <a:cubicBezTo>
                    <a:pt x="2822" y="3930"/>
                    <a:pt x="2799" y="4025"/>
                    <a:pt x="2810" y="4132"/>
                  </a:cubicBezTo>
                  <a:cubicBezTo>
                    <a:pt x="2810" y="4228"/>
                    <a:pt x="2834" y="4323"/>
                    <a:pt x="2870" y="4418"/>
                  </a:cubicBezTo>
                  <a:lnTo>
                    <a:pt x="2013" y="4906"/>
                  </a:lnTo>
                  <a:lnTo>
                    <a:pt x="334" y="4478"/>
                  </a:lnTo>
                  <a:cubicBezTo>
                    <a:pt x="313" y="4472"/>
                    <a:pt x="293" y="4469"/>
                    <a:pt x="272" y="4469"/>
                  </a:cubicBezTo>
                  <a:cubicBezTo>
                    <a:pt x="164" y="4469"/>
                    <a:pt x="66" y="4546"/>
                    <a:pt x="36" y="4656"/>
                  </a:cubicBezTo>
                  <a:cubicBezTo>
                    <a:pt x="1" y="4787"/>
                    <a:pt x="84" y="4918"/>
                    <a:pt x="215" y="4954"/>
                  </a:cubicBezTo>
                  <a:lnTo>
                    <a:pt x="1406" y="5252"/>
                  </a:lnTo>
                  <a:lnTo>
                    <a:pt x="322" y="5859"/>
                  </a:lnTo>
                  <a:cubicBezTo>
                    <a:pt x="203" y="5930"/>
                    <a:pt x="167" y="6085"/>
                    <a:pt x="227" y="6204"/>
                  </a:cubicBezTo>
                  <a:cubicBezTo>
                    <a:pt x="274" y="6275"/>
                    <a:pt x="358" y="6323"/>
                    <a:pt x="441" y="6323"/>
                  </a:cubicBezTo>
                  <a:cubicBezTo>
                    <a:pt x="489" y="6323"/>
                    <a:pt x="524" y="6311"/>
                    <a:pt x="560" y="6287"/>
                  </a:cubicBezTo>
                  <a:lnTo>
                    <a:pt x="1632" y="5692"/>
                  </a:lnTo>
                  <a:lnTo>
                    <a:pt x="1632" y="5692"/>
                  </a:lnTo>
                  <a:lnTo>
                    <a:pt x="1286" y="6835"/>
                  </a:lnTo>
                  <a:cubicBezTo>
                    <a:pt x="1251" y="6966"/>
                    <a:pt x="1322" y="7109"/>
                    <a:pt x="1453" y="7145"/>
                  </a:cubicBezTo>
                  <a:cubicBezTo>
                    <a:pt x="1477" y="7145"/>
                    <a:pt x="1501" y="7157"/>
                    <a:pt x="1525" y="7157"/>
                  </a:cubicBezTo>
                  <a:cubicBezTo>
                    <a:pt x="1620" y="7157"/>
                    <a:pt x="1727" y="7085"/>
                    <a:pt x="1751" y="6978"/>
                  </a:cubicBezTo>
                  <a:lnTo>
                    <a:pt x="2251" y="5347"/>
                  </a:lnTo>
                  <a:lnTo>
                    <a:pt x="3120" y="4847"/>
                  </a:lnTo>
                  <a:cubicBezTo>
                    <a:pt x="3251" y="4990"/>
                    <a:pt x="3430" y="5097"/>
                    <a:pt x="3632" y="5132"/>
                  </a:cubicBezTo>
                  <a:lnTo>
                    <a:pt x="3632" y="5990"/>
                  </a:lnTo>
                  <a:lnTo>
                    <a:pt x="2429" y="7252"/>
                  </a:lnTo>
                  <a:cubicBezTo>
                    <a:pt x="2334" y="7347"/>
                    <a:pt x="2334" y="7502"/>
                    <a:pt x="2429" y="7597"/>
                  </a:cubicBezTo>
                  <a:cubicBezTo>
                    <a:pt x="2477" y="7645"/>
                    <a:pt x="2549" y="7657"/>
                    <a:pt x="2608" y="7657"/>
                  </a:cubicBezTo>
                  <a:cubicBezTo>
                    <a:pt x="2668" y="7657"/>
                    <a:pt x="2739" y="7633"/>
                    <a:pt x="2787" y="7585"/>
                  </a:cubicBezTo>
                  <a:lnTo>
                    <a:pt x="3632" y="6704"/>
                  </a:lnTo>
                  <a:lnTo>
                    <a:pt x="3632" y="7942"/>
                  </a:lnTo>
                  <a:cubicBezTo>
                    <a:pt x="3632" y="8085"/>
                    <a:pt x="3739" y="8192"/>
                    <a:pt x="3870" y="8192"/>
                  </a:cubicBezTo>
                  <a:cubicBezTo>
                    <a:pt x="4013" y="8192"/>
                    <a:pt x="4120" y="8085"/>
                    <a:pt x="4120" y="7942"/>
                  </a:cubicBezTo>
                  <a:lnTo>
                    <a:pt x="4120" y="6728"/>
                  </a:lnTo>
                  <a:lnTo>
                    <a:pt x="4954" y="7585"/>
                  </a:lnTo>
                  <a:cubicBezTo>
                    <a:pt x="5001" y="7633"/>
                    <a:pt x="5061" y="7668"/>
                    <a:pt x="5120" y="7668"/>
                  </a:cubicBezTo>
                  <a:cubicBezTo>
                    <a:pt x="5192" y="7668"/>
                    <a:pt x="5251" y="7645"/>
                    <a:pt x="5299" y="7597"/>
                  </a:cubicBezTo>
                  <a:cubicBezTo>
                    <a:pt x="5394" y="7502"/>
                    <a:pt x="5394" y="7347"/>
                    <a:pt x="5299" y="7252"/>
                  </a:cubicBezTo>
                  <a:lnTo>
                    <a:pt x="4120" y="6014"/>
                  </a:lnTo>
                  <a:lnTo>
                    <a:pt x="4120" y="5109"/>
                  </a:lnTo>
                  <a:cubicBezTo>
                    <a:pt x="4287" y="5061"/>
                    <a:pt x="4454" y="4966"/>
                    <a:pt x="4573" y="4835"/>
                  </a:cubicBezTo>
                  <a:lnTo>
                    <a:pt x="5489" y="5347"/>
                  </a:lnTo>
                  <a:lnTo>
                    <a:pt x="5978" y="6978"/>
                  </a:lnTo>
                  <a:cubicBezTo>
                    <a:pt x="6013" y="7085"/>
                    <a:pt x="6108" y="7157"/>
                    <a:pt x="6216" y="7157"/>
                  </a:cubicBezTo>
                  <a:cubicBezTo>
                    <a:pt x="6239" y="7157"/>
                    <a:pt x="6263" y="7157"/>
                    <a:pt x="6287" y="7145"/>
                  </a:cubicBezTo>
                  <a:cubicBezTo>
                    <a:pt x="6418" y="7109"/>
                    <a:pt x="6489" y="6966"/>
                    <a:pt x="6454" y="6847"/>
                  </a:cubicBezTo>
                  <a:lnTo>
                    <a:pt x="6108" y="5692"/>
                  </a:lnTo>
                  <a:lnTo>
                    <a:pt x="7168" y="6299"/>
                  </a:lnTo>
                  <a:cubicBezTo>
                    <a:pt x="7204" y="6323"/>
                    <a:pt x="7251" y="6323"/>
                    <a:pt x="7287" y="6323"/>
                  </a:cubicBezTo>
                  <a:cubicBezTo>
                    <a:pt x="7371" y="6323"/>
                    <a:pt x="7454" y="6287"/>
                    <a:pt x="7502" y="6204"/>
                  </a:cubicBezTo>
                  <a:cubicBezTo>
                    <a:pt x="7573" y="6085"/>
                    <a:pt x="7525" y="5930"/>
                    <a:pt x="7418" y="5871"/>
                  </a:cubicBezTo>
                  <a:lnTo>
                    <a:pt x="6335" y="5252"/>
                  </a:lnTo>
                  <a:lnTo>
                    <a:pt x="7513" y="4954"/>
                  </a:lnTo>
                  <a:cubicBezTo>
                    <a:pt x="7644" y="4918"/>
                    <a:pt x="7728" y="4787"/>
                    <a:pt x="7692" y="4656"/>
                  </a:cubicBezTo>
                  <a:cubicBezTo>
                    <a:pt x="7662" y="4546"/>
                    <a:pt x="7564" y="4469"/>
                    <a:pt x="7456" y="4469"/>
                  </a:cubicBezTo>
                  <a:cubicBezTo>
                    <a:pt x="7436" y="4469"/>
                    <a:pt x="7415" y="4472"/>
                    <a:pt x="7394" y="4478"/>
                  </a:cubicBezTo>
                  <a:lnTo>
                    <a:pt x="5716" y="4906"/>
                  </a:lnTo>
                  <a:lnTo>
                    <a:pt x="4823" y="4394"/>
                  </a:lnTo>
                  <a:cubicBezTo>
                    <a:pt x="4846" y="4311"/>
                    <a:pt x="4858" y="4216"/>
                    <a:pt x="4858" y="4120"/>
                  </a:cubicBezTo>
                  <a:cubicBezTo>
                    <a:pt x="4858" y="4037"/>
                    <a:pt x="4835" y="3954"/>
                    <a:pt x="4811" y="3870"/>
                  </a:cubicBezTo>
                  <a:lnTo>
                    <a:pt x="5716" y="3370"/>
                  </a:lnTo>
                  <a:lnTo>
                    <a:pt x="7394" y="3799"/>
                  </a:lnTo>
                  <a:lnTo>
                    <a:pt x="7454" y="3799"/>
                  </a:lnTo>
                  <a:cubicBezTo>
                    <a:pt x="7561" y="3799"/>
                    <a:pt x="7668" y="3728"/>
                    <a:pt x="7692" y="3620"/>
                  </a:cubicBezTo>
                  <a:cubicBezTo>
                    <a:pt x="7728" y="3489"/>
                    <a:pt x="7644" y="3358"/>
                    <a:pt x="7513" y="3323"/>
                  </a:cubicBezTo>
                  <a:lnTo>
                    <a:pt x="6335" y="3013"/>
                  </a:lnTo>
                  <a:lnTo>
                    <a:pt x="7406" y="2406"/>
                  </a:lnTo>
                  <a:cubicBezTo>
                    <a:pt x="7525" y="2335"/>
                    <a:pt x="7573" y="2192"/>
                    <a:pt x="7502" y="2073"/>
                  </a:cubicBezTo>
                  <a:cubicBezTo>
                    <a:pt x="7453" y="1991"/>
                    <a:pt x="7371" y="1949"/>
                    <a:pt x="7286" y="1949"/>
                  </a:cubicBezTo>
                  <a:cubicBezTo>
                    <a:pt x="7246" y="1949"/>
                    <a:pt x="7206" y="1958"/>
                    <a:pt x="7168" y="1977"/>
                  </a:cubicBezTo>
                  <a:lnTo>
                    <a:pt x="6097" y="2585"/>
                  </a:lnTo>
                  <a:lnTo>
                    <a:pt x="6442" y="1430"/>
                  </a:lnTo>
                  <a:cubicBezTo>
                    <a:pt x="6489" y="1299"/>
                    <a:pt x="6406" y="1168"/>
                    <a:pt x="6275" y="1132"/>
                  </a:cubicBezTo>
                  <a:cubicBezTo>
                    <a:pt x="6250" y="1123"/>
                    <a:pt x="6224" y="1118"/>
                    <a:pt x="6200" y="1118"/>
                  </a:cubicBezTo>
                  <a:cubicBezTo>
                    <a:pt x="6097" y="1118"/>
                    <a:pt x="6006" y="1193"/>
                    <a:pt x="5978" y="1299"/>
                  </a:cubicBezTo>
                  <a:lnTo>
                    <a:pt x="5489" y="2930"/>
                  </a:lnTo>
                  <a:lnTo>
                    <a:pt x="4584" y="3442"/>
                  </a:lnTo>
                  <a:cubicBezTo>
                    <a:pt x="4465" y="3323"/>
                    <a:pt x="4334" y="3216"/>
                    <a:pt x="4168" y="3168"/>
                  </a:cubicBezTo>
                  <a:lnTo>
                    <a:pt x="4168" y="2132"/>
                  </a:lnTo>
                  <a:lnTo>
                    <a:pt x="5299" y="953"/>
                  </a:lnTo>
                  <a:cubicBezTo>
                    <a:pt x="5394" y="846"/>
                    <a:pt x="5394" y="691"/>
                    <a:pt x="5287" y="596"/>
                  </a:cubicBezTo>
                  <a:cubicBezTo>
                    <a:pt x="5241" y="556"/>
                    <a:pt x="5181" y="535"/>
                    <a:pt x="5121" y="535"/>
                  </a:cubicBezTo>
                  <a:cubicBezTo>
                    <a:pt x="5056" y="535"/>
                    <a:pt x="4991" y="559"/>
                    <a:pt x="4942" y="608"/>
                  </a:cubicBezTo>
                  <a:lnTo>
                    <a:pt x="4168" y="1418"/>
                  </a:lnTo>
                  <a:lnTo>
                    <a:pt x="4168" y="322"/>
                  </a:lnTo>
                  <a:cubicBezTo>
                    <a:pt x="4168" y="239"/>
                    <a:pt x="4120" y="168"/>
                    <a:pt x="4061" y="120"/>
                  </a:cubicBezTo>
                  <a:cubicBezTo>
                    <a:pt x="4013" y="49"/>
                    <a:pt x="3942" y="1"/>
                    <a:pt x="3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5"/>
            <p:cNvSpPr/>
            <p:nvPr/>
          </p:nvSpPr>
          <p:spPr>
            <a:xfrm>
              <a:off x="323531" y="1070603"/>
              <a:ext cx="1012652" cy="17512"/>
            </a:xfrm>
            <a:custGeom>
              <a:avLst/>
              <a:gdLst/>
              <a:ahLst/>
              <a:cxnLst/>
              <a:rect l="l" t="t" r="r" b="b"/>
              <a:pathLst>
                <a:path w="33077" h="572" extrusionOk="0">
                  <a:moveTo>
                    <a:pt x="537" y="0"/>
                  </a:moveTo>
                  <a:lnTo>
                    <a:pt x="1" y="572"/>
                  </a:lnTo>
                  <a:lnTo>
                    <a:pt x="33077" y="572"/>
                  </a:lnTo>
                  <a:cubicBezTo>
                    <a:pt x="33053" y="548"/>
                    <a:pt x="33041" y="524"/>
                    <a:pt x="33017" y="500"/>
                  </a:cubicBezTo>
                  <a:cubicBezTo>
                    <a:pt x="32993" y="488"/>
                    <a:pt x="32969" y="453"/>
                    <a:pt x="32946" y="429"/>
                  </a:cubicBezTo>
                  <a:cubicBezTo>
                    <a:pt x="32815" y="286"/>
                    <a:pt x="32672" y="143"/>
                    <a:pt x="325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5"/>
            <p:cNvSpPr/>
            <p:nvPr/>
          </p:nvSpPr>
          <p:spPr>
            <a:xfrm>
              <a:off x="355617" y="1477028"/>
              <a:ext cx="950320" cy="17175"/>
            </a:xfrm>
            <a:custGeom>
              <a:avLst/>
              <a:gdLst/>
              <a:ahLst/>
              <a:cxnLst/>
              <a:rect l="l" t="t" r="r" b="b"/>
              <a:pathLst>
                <a:path w="31041" h="561" extrusionOk="0">
                  <a:moveTo>
                    <a:pt x="1" y="1"/>
                  </a:moveTo>
                  <a:cubicBezTo>
                    <a:pt x="84" y="84"/>
                    <a:pt x="167" y="155"/>
                    <a:pt x="263" y="239"/>
                  </a:cubicBezTo>
                  <a:cubicBezTo>
                    <a:pt x="322" y="298"/>
                    <a:pt x="382" y="346"/>
                    <a:pt x="453" y="405"/>
                  </a:cubicBezTo>
                  <a:cubicBezTo>
                    <a:pt x="513" y="453"/>
                    <a:pt x="572" y="513"/>
                    <a:pt x="644" y="560"/>
                  </a:cubicBezTo>
                  <a:lnTo>
                    <a:pt x="30385" y="560"/>
                  </a:lnTo>
                  <a:cubicBezTo>
                    <a:pt x="30433" y="525"/>
                    <a:pt x="30481" y="489"/>
                    <a:pt x="30528" y="453"/>
                  </a:cubicBezTo>
                  <a:cubicBezTo>
                    <a:pt x="30612" y="382"/>
                    <a:pt x="30695" y="310"/>
                    <a:pt x="30778" y="239"/>
                  </a:cubicBezTo>
                  <a:cubicBezTo>
                    <a:pt x="30790" y="227"/>
                    <a:pt x="30814" y="203"/>
                    <a:pt x="30826" y="191"/>
                  </a:cubicBezTo>
                  <a:cubicBezTo>
                    <a:pt x="30909" y="132"/>
                    <a:pt x="30969" y="60"/>
                    <a:pt x="3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5"/>
            <p:cNvSpPr/>
            <p:nvPr/>
          </p:nvSpPr>
          <p:spPr>
            <a:xfrm>
              <a:off x="1079190" y="1149684"/>
              <a:ext cx="236593" cy="250829"/>
            </a:xfrm>
            <a:custGeom>
              <a:avLst/>
              <a:gdLst/>
              <a:ahLst/>
              <a:cxnLst/>
              <a:rect l="l" t="t" r="r" b="b"/>
              <a:pathLst>
                <a:path w="7728" h="8193" extrusionOk="0">
                  <a:moveTo>
                    <a:pt x="3858" y="1"/>
                  </a:moveTo>
                  <a:cubicBezTo>
                    <a:pt x="3715" y="1"/>
                    <a:pt x="3608" y="120"/>
                    <a:pt x="3608" y="251"/>
                  </a:cubicBezTo>
                  <a:lnTo>
                    <a:pt x="3608" y="1477"/>
                  </a:lnTo>
                  <a:lnTo>
                    <a:pt x="2775" y="608"/>
                  </a:lnTo>
                  <a:cubicBezTo>
                    <a:pt x="2732" y="559"/>
                    <a:pt x="2666" y="535"/>
                    <a:pt x="2600" y="535"/>
                  </a:cubicBezTo>
                  <a:cubicBezTo>
                    <a:pt x="2538" y="535"/>
                    <a:pt x="2476" y="556"/>
                    <a:pt x="2429" y="596"/>
                  </a:cubicBezTo>
                  <a:cubicBezTo>
                    <a:pt x="2334" y="691"/>
                    <a:pt x="2334" y="846"/>
                    <a:pt x="2429" y="953"/>
                  </a:cubicBezTo>
                  <a:lnTo>
                    <a:pt x="3608" y="2180"/>
                  </a:lnTo>
                  <a:lnTo>
                    <a:pt x="3608" y="3132"/>
                  </a:lnTo>
                  <a:cubicBezTo>
                    <a:pt x="3418" y="3180"/>
                    <a:pt x="3239" y="3275"/>
                    <a:pt x="3108" y="3418"/>
                  </a:cubicBezTo>
                  <a:lnTo>
                    <a:pt x="2239" y="2930"/>
                  </a:lnTo>
                  <a:lnTo>
                    <a:pt x="1751" y="1299"/>
                  </a:lnTo>
                  <a:cubicBezTo>
                    <a:pt x="1722" y="1193"/>
                    <a:pt x="1624" y="1118"/>
                    <a:pt x="1518" y="1118"/>
                  </a:cubicBezTo>
                  <a:cubicBezTo>
                    <a:pt x="1492" y="1118"/>
                    <a:pt x="1467" y="1123"/>
                    <a:pt x="1441" y="1132"/>
                  </a:cubicBezTo>
                  <a:cubicBezTo>
                    <a:pt x="1322" y="1168"/>
                    <a:pt x="1239" y="1311"/>
                    <a:pt x="1286" y="1430"/>
                  </a:cubicBezTo>
                  <a:lnTo>
                    <a:pt x="1632" y="2585"/>
                  </a:lnTo>
                  <a:lnTo>
                    <a:pt x="560" y="1977"/>
                  </a:lnTo>
                  <a:cubicBezTo>
                    <a:pt x="522" y="1958"/>
                    <a:pt x="482" y="1949"/>
                    <a:pt x="442" y="1949"/>
                  </a:cubicBezTo>
                  <a:cubicBezTo>
                    <a:pt x="357" y="1949"/>
                    <a:pt x="275" y="1991"/>
                    <a:pt x="227" y="2073"/>
                  </a:cubicBezTo>
                  <a:cubicBezTo>
                    <a:pt x="155" y="2192"/>
                    <a:pt x="203" y="2346"/>
                    <a:pt x="322" y="2406"/>
                  </a:cubicBezTo>
                  <a:lnTo>
                    <a:pt x="1406" y="3025"/>
                  </a:lnTo>
                  <a:lnTo>
                    <a:pt x="215" y="3323"/>
                  </a:lnTo>
                  <a:cubicBezTo>
                    <a:pt x="84" y="3358"/>
                    <a:pt x="1" y="3489"/>
                    <a:pt x="36" y="3620"/>
                  </a:cubicBezTo>
                  <a:cubicBezTo>
                    <a:pt x="60" y="3728"/>
                    <a:pt x="167" y="3799"/>
                    <a:pt x="274" y="3799"/>
                  </a:cubicBezTo>
                  <a:lnTo>
                    <a:pt x="334" y="3799"/>
                  </a:lnTo>
                  <a:lnTo>
                    <a:pt x="2013" y="3370"/>
                  </a:lnTo>
                  <a:lnTo>
                    <a:pt x="2846" y="3847"/>
                  </a:lnTo>
                  <a:cubicBezTo>
                    <a:pt x="2822" y="3930"/>
                    <a:pt x="2810" y="4025"/>
                    <a:pt x="2810" y="4132"/>
                  </a:cubicBezTo>
                  <a:cubicBezTo>
                    <a:pt x="2810" y="4228"/>
                    <a:pt x="2834" y="4323"/>
                    <a:pt x="2870" y="4418"/>
                  </a:cubicBezTo>
                  <a:lnTo>
                    <a:pt x="2025" y="4906"/>
                  </a:lnTo>
                  <a:lnTo>
                    <a:pt x="334" y="4478"/>
                  </a:lnTo>
                  <a:cubicBezTo>
                    <a:pt x="313" y="4472"/>
                    <a:pt x="293" y="4469"/>
                    <a:pt x="272" y="4469"/>
                  </a:cubicBezTo>
                  <a:cubicBezTo>
                    <a:pt x="164" y="4469"/>
                    <a:pt x="66" y="4546"/>
                    <a:pt x="36" y="4656"/>
                  </a:cubicBezTo>
                  <a:cubicBezTo>
                    <a:pt x="1" y="4787"/>
                    <a:pt x="84" y="4918"/>
                    <a:pt x="215" y="4954"/>
                  </a:cubicBezTo>
                  <a:lnTo>
                    <a:pt x="1406" y="5252"/>
                  </a:lnTo>
                  <a:lnTo>
                    <a:pt x="322" y="5859"/>
                  </a:lnTo>
                  <a:cubicBezTo>
                    <a:pt x="203" y="5930"/>
                    <a:pt x="167" y="6085"/>
                    <a:pt x="227" y="6204"/>
                  </a:cubicBezTo>
                  <a:cubicBezTo>
                    <a:pt x="274" y="6275"/>
                    <a:pt x="358" y="6323"/>
                    <a:pt x="441" y="6323"/>
                  </a:cubicBezTo>
                  <a:cubicBezTo>
                    <a:pt x="489" y="6323"/>
                    <a:pt x="524" y="6311"/>
                    <a:pt x="560" y="6287"/>
                  </a:cubicBezTo>
                  <a:lnTo>
                    <a:pt x="1632" y="5692"/>
                  </a:lnTo>
                  <a:lnTo>
                    <a:pt x="1632" y="5692"/>
                  </a:lnTo>
                  <a:lnTo>
                    <a:pt x="1286" y="6835"/>
                  </a:lnTo>
                  <a:cubicBezTo>
                    <a:pt x="1251" y="6966"/>
                    <a:pt x="1322" y="7109"/>
                    <a:pt x="1453" y="7145"/>
                  </a:cubicBezTo>
                  <a:cubicBezTo>
                    <a:pt x="1477" y="7145"/>
                    <a:pt x="1501" y="7157"/>
                    <a:pt x="1525" y="7157"/>
                  </a:cubicBezTo>
                  <a:cubicBezTo>
                    <a:pt x="1632" y="7157"/>
                    <a:pt x="1727" y="7085"/>
                    <a:pt x="1751" y="6978"/>
                  </a:cubicBezTo>
                  <a:lnTo>
                    <a:pt x="2251" y="5347"/>
                  </a:lnTo>
                  <a:lnTo>
                    <a:pt x="3120" y="4847"/>
                  </a:lnTo>
                  <a:cubicBezTo>
                    <a:pt x="3251" y="4990"/>
                    <a:pt x="3430" y="5097"/>
                    <a:pt x="3632" y="5132"/>
                  </a:cubicBezTo>
                  <a:lnTo>
                    <a:pt x="3632" y="5990"/>
                  </a:lnTo>
                  <a:lnTo>
                    <a:pt x="2429" y="7252"/>
                  </a:lnTo>
                  <a:cubicBezTo>
                    <a:pt x="2334" y="7347"/>
                    <a:pt x="2334" y="7502"/>
                    <a:pt x="2441" y="7597"/>
                  </a:cubicBezTo>
                  <a:cubicBezTo>
                    <a:pt x="2489" y="7645"/>
                    <a:pt x="2549" y="7657"/>
                    <a:pt x="2608" y="7657"/>
                  </a:cubicBezTo>
                  <a:cubicBezTo>
                    <a:pt x="2668" y="7657"/>
                    <a:pt x="2739" y="7633"/>
                    <a:pt x="2787" y="7585"/>
                  </a:cubicBezTo>
                  <a:lnTo>
                    <a:pt x="3632" y="6704"/>
                  </a:lnTo>
                  <a:lnTo>
                    <a:pt x="3632" y="7942"/>
                  </a:lnTo>
                  <a:cubicBezTo>
                    <a:pt x="3632" y="8085"/>
                    <a:pt x="3739" y="8192"/>
                    <a:pt x="3870" y="8192"/>
                  </a:cubicBezTo>
                  <a:cubicBezTo>
                    <a:pt x="4013" y="8192"/>
                    <a:pt x="4120" y="8085"/>
                    <a:pt x="4120" y="7942"/>
                  </a:cubicBezTo>
                  <a:lnTo>
                    <a:pt x="4120" y="6728"/>
                  </a:lnTo>
                  <a:lnTo>
                    <a:pt x="4954" y="7585"/>
                  </a:lnTo>
                  <a:cubicBezTo>
                    <a:pt x="5001" y="7633"/>
                    <a:pt x="5061" y="7668"/>
                    <a:pt x="5132" y="7668"/>
                  </a:cubicBezTo>
                  <a:cubicBezTo>
                    <a:pt x="5192" y="7668"/>
                    <a:pt x="5251" y="7645"/>
                    <a:pt x="5299" y="7597"/>
                  </a:cubicBezTo>
                  <a:cubicBezTo>
                    <a:pt x="5394" y="7502"/>
                    <a:pt x="5394" y="7347"/>
                    <a:pt x="5299" y="7252"/>
                  </a:cubicBezTo>
                  <a:lnTo>
                    <a:pt x="4120" y="6014"/>
                  </a:lnTo>
                  <a:lnTo>
                    <a:pt x="4120" y="5109"/>
                  </a:lnTo>
                  <a:cubicBezTo>
                    <a:pt x="4299" y="5061"/>
                    <a:pt x="4454" y="4966"/>
                    <a:pt x="4585" y="4835"/>
                  </a:cubicBezTo>
                  <a:lnTo>
                    <a:pt x="5489" y="5347"/>
                  </a:lnTo>
                  <a:lnTo>
                    <a:pt x="5978" y="6978"/>
                  </a:lnTo>
                  <a:cubicBezTo>
                    <a:pt x="6013" y="7085"/>
                    <a:pt x="6109" y="7157"/>
                    <a:pt x="6216" y="7157"/>
                  </a:cubicBezTo>
                  <a:cubicBezTo>
                    <a:pt x="6239" y="7157"/>
                    <a:pt x="6263" y="7157"/>
                    <a:pt x="6287" y="7145"/>
                  </a:cubicBezTo>
                  <a:cubicBezTo>
                    <a:pt x="6418" y="7109"/>
                    <a:pt x="6490" y="6966"/>
                    <a:pt x="6454" y="6847"/>
                  </a:cubicBezTo>
                  <a:lnTo>
                    <a:pt x="6109" y="5692"/>
                  </a:lnTo>
                  <a:lnTo>
                    <a:pt x="7168" y="6299"/>
                  </a:lnTo>
                  <a:cubicBezTo>
                    <a:pt x="7216" y="6323"/>
                    <a:pt x="7252" y="6323"/>
                    <a:pt x="7287" y="6323"/>
                  </a:cubicBezTo>
                  <a:cubicBezTo>
                    <a:pt x="7382" y="6323"/>
                    <a:pt x="7466" y="6287"/>
                    <a:pt x="7502" y="6204"/>
                  </a:cubicBezTo>
                  <a:cubicBezTo>
                    <a:pt x="7573" y="6085"/>
                    <a:pt x="7537" y="5930"/>
                    <a:pt x="7418" y="5871"/>
                  </a:cubicBezTo>
                  <a:lnTo>
                    <a:pt x="6335" y="5252"/>
                  </a:lnTo>
                  <a:lnTo>
                    <a:pt x="7525" y="4954"/>
                  </a:lnTo>
                  <a:cubicBezTo>
                    <a:pt x="7656" y="4918"/>
                    <a:pt x="7728" y="4787"/>
                    <a:pt x="7692" y="4656"/>
                  </a:cubicBezTo>
                  <a:cubicBezTo>
                    <a:pt x="7662" y="4546"/>
                    <a:pt x="7564" y="4469"/>
                    <a:pt x="7456" y="4469"/>
                  </a:cubicBezTo>
                  <a:cubicBezTo>
                    <a:pt x="7436" y="4469"/>
                    <a:pt x="7415" y="4472"/>
                    <a:pt x="7394" y="4478"/>
                  </a:cubicBezTo>
                  <a:lnTo>
                    <a:pt x="5716" y="4906"/>
                  </a:lnTo>
                  <a:lnTo>
                    <a:pt x="4823" y="4394"/>
                  </a:lnTo>
                  <a:cubicBezTo>
                    <a:pt x="4846" y="4311"/>
                    <a:pt x="4870" y="4216"/>
                    <a:pt x="4858" y="4120"/>
                  </a:cubicBezTo>
                  <a:cubicBezTo>
                    <a:pt x="4858" y="4037"/>
                    <a:pt x="4835" y="3954"/>
                    <a:pt x="4823" y="3870"/>
                  </a:cubicBezTo>
                  <a:lnTo>
                    <a:pt x="5716" y="3370"/>
                  </a:lnTo>
                  <a:lnTo>
                    <a:pt x="7394" y="3799"/>
                  </a:lnTo>
                  <a:lnTo>
                    <a:pt x="7454" y="3799"/>
                  </a:lnTo>
                  <a:cubicBezTo>
                    <a:pt x="7561" y="3799"/>
                    <a:pt x="7668" y="3728"/>
                    <a:pt x="7692" y="3620"/>
                  </a:cubicBezTo>
                  <a:cubicBezTo>
                    <a:pt x="7728" y="3489"/>
                    <a:pt x="7644" y="3358"/>
                    <a:pt x="7513" y="3323"/>
                  </a:cubicBezTo>
                  <a:lnTo>
                    <a:pt x="6335" y="3013"/>
                  </a:lnTo>
                  <a:lnTo>
                    <a:pt x="7406" y="2406"/>
                  </a:lnTo>
                  <a:cubicBezTo>
                    <a:pt x="7525" y="2335"/>
                    <a:pt x="7573" y="2192"/>
                    <a:pt x="7502" y="2073"/>
                  </a:cubicBezTo>
                  <a:cubicBezTo>
                    <a:pt x="7453" y="1991"/>
                    <a:pt x="7371" y="1949"/>
                    <a:pt x="7286" y="1949"/>
                  </a:cubicBezTo>
                  <a:cubicBezTo>
                    <a:pt x="7247" y="1949"/>
                    <a:pt x="7206" y="1958"/>
                    <a:pt x="7168" y="1977"/>
                  </a:cubicBezTo>
                  <a:lnTo>
                    <a:pt x="6109" y="2585"/>
                  </a:lnTo>
                  <a:lnTo>
                    <a:pt x="6442" y="1430"/>
                  </a:lnTo>
                  <a:cubicBezTo>
                    <a:pt x="6490" y="1299"/>
                    <a:pt x="6418" y="1168"/>
                    <a:pt x="6287" y="1132"/>
                  </a:cubicBezTo>
                  <a:cubicBezTo>
                    <a:pt x="6262" y="1123"/>
                    <a:pt x="6236" y="1118"/>
                    <a:pt x="6211" y="1118"/>
                  </a:cubicBezTo>
                  <a:cubicBezTo>
                    <a:pt x="6105" y="1118"/>
                    <a:pt x="6006" y="1193"/>
                    <a:pt x="5978" y="1299"/>
                  </a:cubicBezTo>
                  <a:lnTo>
                    <a:pt x="5489" y="2930"/>
                  </a:lnTo>
                  <a:lnTo>
                    <a:pt x="4585" y="3442"/>
                  </a:lnTo>
                  <a:cubicBezTo>
                    <a:pt x="4477" y="3323"/>
                    <a:pt x="4334" y="3216"/>
                    <a:pt x="4168" y="3168"/>
                  </a:cubicBezTo>
                  <a:lnTo>
                    <a:pt x="4168" y="2132"/>
                  </a:lnTo>
                  <a:lnTo>
                    <a:pt x="5299" y="953"/>
                  </a:lnTo>
                  <a:cubicBezTo>
                    <a:pt x="5394" y="846"/>
                    <a:pt x="5394" y="691"/>
                    <a:pt x="5299" y="596"/>
                  </a:cubicBezTo>
                  <a:cubicBezTo>
                    <a:pt x="5247" y="556"/>
                    <a:pt x="5184" y="535"/>
                    <a:pt x="5122" y="535"/>
                  </a:cubicBezTo>
                  <a:cubicBezTo>
                    <a:pt x="5056" y="535"/>
                    <a:pt x="4991" y="559"/>
                    <a:pt x="4942" y="608"/>
                  </a:cubicBezTo>
                  <a:lnTo>
                    <a:pt x="4168" y="1418"/>
                  </a:lnTo>
                  <a:lnTo>
                    <a:pt x="4168" y="322"/>
                  </a:lnTo>
                  <a:cubicBezTo>
                    <a:pt x="4168" y="239"/>
                    <a:pt x="4120" y="168"/>
                    <a:pt x="4061" y="120"/>
                  </a:cubicBezTo>
                  <a:cubicBezTo>
                    <a:pt x="4013" y="49"/>
                    <a:pt x="3942" y="1"/>
                    <a:pt x="3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" name="Google Shape;1148;p25"/>
          <p:cNvGrpSpPr/>
          <p:nvPr/>
        </p:nvGrpSpPr>
        <p:grpSpPr>
          <a:xfrm>
            <a:off x="-87310" y="3460579"/>
            <a:ext cx="830412" cy="1256396"/>
            <a:chOff x="7528273" y="4538313"/>
            <a:chExt cx="896289" cy="1356067"/>
          </a:xfrm>
        </p:grpSpPr>
        <p:sp>
          <p:nvSpPr>
            <p:cNvPr id="1149" name="Google Shape;1149;p25"/>
            <p:cNvSpPr/>
            <p:nvPr/>
          </p:nvSpPr>
          <p:spPr>
            <a:xfrm rot="-138028">
              <a:off x="7547988" y="4548786"/>
              <a:ext cx="541759" cy="993063"/>
            </a:xfrm>
            <a:custGeom>
              <a:avLst/>
              <a:gdLst/>
              <a:ahLst/>
              <a:cxnLst/>
              <a:rect l="l" t="t" r="r" b="b"/>
              <a:pathLst>
                <a:path w="3430" h="6288" extrusionOk="0">
                  <a:moveTo>
                    <a:pt x="1786" y="1"/>
                  </a:moveTo>
                  <a:lnTo>
                    <a:pt x="1131" y="1299"/>
                  </a:lnTo>
                  <a:lnTo>
                    <a:pt x="738" y="2073"/>
                  </a:lnTo>
                  <a:lnTo>
                    <a:pt x="1048" y="2073"/>
                  </a:lnTo>
                  <a:lnTo>
                    <a:pt x="976" y="2251"/>
                  </a:lnTo>
                  <a:lnTo>
                    <a:pt x="393" y="3644"/>
                  </a:lnTo>
                  <a:lnTo>
                    <a:pt x="703" y="3620"/>
                  </a:lnTo>
                  <a:lnTo>
                    <a:pt x="607" y="3823"/>
                  </a:lnTo>
                  <a:lnTo>
                    <a:pt x="0" y="5180"/>
                  </a:lnTo>
                  <a:lnTo>
                    <a:pt x="1417" y="5228"/>
                  </a:lnTo>
                  <a:lnTo>
                    <a:pt x="1310" y="6287"/>
                  </a:lnTo>
                  <a:lnTo>
                    <a:pt x="1965" y="6287"/>
                  </a:lnTo>
                  <a:lnTo>
                    <a:pt x="1905" y="5240"/>
                  </a:lnTo>
                  <a:lnTo>
                    <a:pt x="3429" y="5287"/>
                  </a:lnTo>
                  <a:lnTo>
                    <a:pt x="2822" y="3775"/>
                  </a:lnTo>
                  <a:lnTo>
                    <a:pt x="2810" y="3775"/>
                  </a:lnTo>
                  <a:lnTo>
                    <a:pt x="2679" y="3454"/>
                  </a:lnTo>
                  <a:lnTo>
                    <a:pt x="2953" y="3430"/>
                  </a:lnTo>
                  <a:lnTo>
                    <a:pt x="2441" y="2084"/>
                  </a:lnTo>
                  <a:lnTo>
                    <a:pt x="2822" y="2084"/>
                  </a:lnTo>
                  <a:lnTo>
                    <a:pt x="2262" y="977"/>
                  </a:lnTo>
                  <a:lnTo>
                    <a:pt x="17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5"/>
            <p:cNvSpPr/>
            <p:nvPr/>
          </p:nvSpPr>
          <p:spPr>
            <a:xfrm>
              <a:off x="7871440" y="4880378"/>
              <a:ext cx="553122" cy="1014003"/>
            </a:xfrm>
            <a:custGeom>
              <a:avLst/>
              <a:gdLst/>
              <a:ahLst/>
              <a:cxnLst/>
              <a:rect l="l" t="t" r="r" b="b"/>
              <a:pathLst>
                <a:path w="3430" h="6288" extrusionOk="0">
                  <a:moveTo>
                    <a:pt x="1786" y="1"/>
                  </a:moveTo>
                  <a:lnTo>
                    <a:pt x="1131" y="1299"/>
                  </a:lnTo>
                  <a:lnTo>
                    <a:pt x="738" y="2073"/>
                  </a:lnTo>
                  <a:lnTo>
                    <a:pt x="1048" y="2073"/>
                  </a:lnTo>
                  <a:lnTo>
                    <a:pt x="976" y="2251"/>
                  </a:lnTo>
                  <a:lnTo>
                    <a:pt x="393" y="3644"/>
                  </a:lnTo>
                  <a:lnTo>
                    <a:pt x="703" y="3620"/>
                  </a:lnTo>
                  <a:lnTo>
                    <a:pt x="607" y="3823"/>
                  </a:lnTo>
                  <a:lnTo>
                    <a:pt x="0" y="5180"/>
                  </a:lnTo>
                  <a:lnTo>
                    <a:pt x="1417" y="5228"/>
                  </a:lnTo>
                  <a:lnTo>
                    <a:pt x="1310" y="6287"/>
                  </a:lnTo>
                  <a:lnTo>
                    <a:pt x="1965" y="6287"/>
                  </a:lnTo>
                  <a:lnTo>
                    <a:pt x="1905" y="5240"/>
                  </a:lnTo>
                  <a:lnTo>
                    <a:pt x="3429" y="5287"/>
                  </a:lnTo>
                  <a:lnTo>
                    <a:pt x="2822" y="3775"/>
                  </a:lnTo>
                  <a:lnTo>
                    <a:pt x="2810" y="3775"/>
                  </a:lnTo>
                  <a:lnTo>
                    <a:pt x="2679" y="3454"/>
                  </a:lnTo>
                  <a:lnTo>
                    <a:pt x="2953" y="3430"/>
                  </a:lnTo>
                  <a:lnTo>
                    <a:pt x="2441" y="2084"/>
                  </a:lnTo>
                  <a:lnTo>
                    <a:pt x="2822" y="2084"/>
                  </a:lnTo>
                  <a:lnTo>
                    <a:pt x="2262" y="977"/>
                  </a:lnTo>
                  <a:lnTo>
                    <a:pt x="17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" name="Google Shape;1151;p25"/>
          <p:cNvGrpSpPr/>
          <p:nvPr/>
        </p:nvGrpSpPr>
        <p:grpSpPr>
          <a:xfrm flipH="1">
            <a:off x="8400890" y="3460579"/>
            <a:ext cx="830412" cy="1256396"/>
            <a:chOff x="7528273" y="4538313"/>
            <a:chExt cx="896289" cy="1356067"/>
          </a:xfrm>
        </p:grpSpPr>
        <p:sp>
          <p:nvSpPr>
            <p:cNvPr id="1152" name="Google Shape;1152;p25"/>
            <p:cNvSpPr/>
            <p:nvPr/>
          </p:nvSpPr>
          <p:spPr>
            <a:xfrm rot="-138028">
              <a:off x="7547988" y="4548786"/>
              <a:ext cx="541759" cy="993063"/>
            </a:xfrm>
            <a:custGeom>
              <a:avLst/>
              <a:gdLst/>
              <a:ahLst/>
              <a:cxnLst/>
              <a:rect l="l" t="t" r="r" b="b"/>
              <a:pathLst>
                <a:path w="3430" h="6288" extrusionOk="0">
                  <a:moveTo>
                    <a:pt x="1786" y="1"/>
                  </a:moveTo>
                  <a:lnTo>
                    <a:pt x="1131" y="1299"/>
                  </a:lnTo>
                  <a:lnTo>
                    <a:pt x="738" y="2073"/>
                  </a:lnTo>
                  <a:lnTo>
                    <a:pt x="1048" y="2073"/>
                  </a:lnTo>
                  <a:lnTo>
                    <a:pt x="976" y="2251"/>
                  </a:lnTo>
                  <a:lnTo>
                    <a:pt x="393" y="3644"/>
                  </a:lnTo>
                  <a:lnTo>
                    <a:pt x="703" y="3620"/>
                  </a:lnTo>
                  <a:lnTo>
                    <a:pt x="607" y="3823"/>
                  </a:lnTo>
                  <a:lnTo>
                    <a:pt x="0" y="5180"/>
                  </a:lnTo>
                  <a:lnTo>
                    <a:pt x="1417" y="5228"/>
                  </a:lnTo>
                  <a:lnTo>
                    <a:pt x="1310" y="6287"/>
                  </a:lnTo>
                  <a:lnTo>
                    <a:pt x="1965" y="6287"/>
                  </a:lnTo>
                  <a:lnTo>
                    <a:pt x="1905" y="5240"/>
                  </a:lnTo>
                  <a:lnTo>
                    <a:pt x="3429" y="5287"/>
                  </a:lnTo>
                  <a:lnTo>
                    <a:pt x="2822" y="3775"/>
                  </a:lnTo>
                  <a:lnTo>
                    <a:pt x="2810" y="3775"/>
                  </a:lnTo>
                  <a:lnTo>
                    <a:pt x="2679" y="3454"/>
                  </a:lnTo>
                  <a:lnTo>
                    <a:pt x="2953" y="3430"/>
                  </a:lnTo>
                  <a:lnTo>
                    <a:pt x="2441" y="2084"/>
                  </a:lnTo>
                  <a:lnTo>
                    <a:pt x="2822" y="2084"/>
                  </a:lnTo>
                  <a:lnTo>
                    <a:pt x="2262" y="977"/>
                  </a:lnTo>
                  <a:lnTo>
                    <a:pt x="17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5"/>
            <p:cNvSpPr/>
            <p:nvPr/>
          </p:nvSpPr>
          <p:spPr>
            <a:xfrm>
              <a:off x="7871440" y="4880378"/>
              <a:ext cx="553122" cy="1014003"/>
            </a:xfrm>
            <a:custGeom>
              <a:avLst/>
              <a:gdLst/>
              <a:ahLst/>
              <a:cxnLst/>
              <a:rect l="l" t="t" r="r" b="b"/>
              <a:pathLst>
                <a:path w="3430" h="6288" extrusionOk="0">
                  <a:moveTo>
                    <a:pt x="1786" y="1"/>
                  </a:moveTo>
                  <a:lnTo>
                    <a:pt x="1131" y="1299"/>
                  </a:lnTo>
                  <a:lnTo>
                    <a:pt x="738" y="2073"/>
                  </a:lnTo>
                  <a:lnTo>
                    <a:pt x="1048" y="2073"/>
                  </a:lnTo>
                  <a:lnTo>
                    <a:pt x="976" y="2251"/>
                  </a:lnTo>
                  <a:lnTo>
                    <a:pt x="393" y="3644"/>
                  </a:lnTo>
                  <a:lnTo>
                    <a:pt x="703" y="3620"/>
                  </a:lnTo>
                  <a:lnTo>
                    <a:pt x="607" y="3823"/>
                  </a:lnTo>
                  <a:lnTo>
                    <a:pt x="0" y="5180"/>
                  </a:lnTo>
                  <a:lnTo>
                    <a:pt x="1417" y="5228"/>
                  </a:lnTo>
                  <a:lnTo>
                    <a:pt x="1310" y="6287"/>
                  </a:lnTo>
                  <a:lnTo>
                    <a:pt x="1965" y="6287"/>
                  </a:lnTo>
                  <a:lnTo>
                    <a:pt x="1905" y="5240"/>
                  </a:lnTo>
                  <a:lnTo>
                    <a:pt x="3429" y="5287"/>
                  </a:lnTo>
                  <a:lnTo>
                    <a:pt x="2822" y="3775"/>
                  </a:lnTo>
                  <a:lnTo>
                    <a:pt x="2810" y="3775"/>
                  </a:lnTo>
                  <a:lnTo>
                    <a:pt x="2679" y="3454"/>
                  </a:lnTo>
                  <a:lnTo>
                    <a:pt x="2953" y="3430"/>
                  </a:lnTo>
                  <a:lnTo>
                    <a:pt x="2441" y="2084"/>
                  </a:lnTo>
                  <a:lnTo>
                    <a:pt x="2822" y="2084"/>
                  </a:lnTo>
                  <a:lnTo>
                    <a:pt x="2262" y="977"/>
                  </a:lnTo>
                  <a:lnTo>
                    <a:pt x="17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"/>
          <p:cNvSpPr/>
          <p:nvPr/>
        </p:nvSpPr>
        <p:spPr>
          <a:xfrm rot="10800000" flipH="1">
            <a:off x="-67" y="-19322"/>
            <a:ext cx="9168092" cy="3410225"/>
          </a:xfrm>
          <a:custGeom>
            <a:avLst/>
            <a:gdLst/>
            <a:ahLst/>
            <a:cxnLst/>
            <a:rect l="l" t="t" r="r" b="b"/>
            <a:pathLst>
              <a:path w="59068" h="17062" extrusionOk="0">
                <a:moveTo>
                  <a:pt x="59068" y="0"/>
                </a:moveTo>
                <a:cubicBezTo>
                  <a:pt x="57222" y="655"/>
                  <a:pt x="55365" y="1262"/>
                  <a:pt x="53448" y="1655"/>
                </a:cubicBezTo>
                <a:cubicBezTo>
                  <a:pt x="48864" y="2608"/>
                  <a:pt x="44185" y="2917"/>
                  <a:pt x="39517" y="3000"/>
                </a:cubicBezTo>
                <a:cubicBezTo>
                  <a:pt x="38211" y="3028"/>
                  <a:pt x="36904" y="3033"/>
                  <a:pt x="35596" y="3033"/>
                </a:cubicBezTo>
                <a:cubicBezTo>
                  <a:pt x="34870" y="3033"/>
                  <a:pt x="34143" y="3031"/>
                  <a:pt x="33416" y="3031"/>
                </a:cubicBezTo>
                <a:cubicBezTo>
                  <a:pt x="30873" y="3031"/>
                  <a:pt x="28330" y="3049"/>
                  <a:pt x="25790" y="3215"/>
                </a:cubicBezTo>
                <a:cubicBezTo>
                  <a:pt x="23492" y="3358"/>
                  <a:pt x="21206" y="3631"/>
                  <a:pt x="18967" y="4120"/>
                </a:cubicBezTo>
                <a:cubicBezTo>
                  <a:pt x="16717" y="4608"/>
                  <a:pt x="14479" y="5108"/>
                  <a:pt x="12216" y="5548"/>
                </a:cubicBezTo>
                <a:cubicBezTo>
                  <a:pt x="8783" y="6200"/>
                  <a:pt x="5279" y="6713"/>
                  <a:pt x="1773" y="6713"/>
                </a:cubicBezTo>
                <a:cubicBezTo>
                  <a:pt x="1182" y="6713"/>
                  <a:pt x="591" y="6698"/>
                  <a:pt x="1" y="6668"/>
                </a:cubicBezTo>
                <a:lnTo>
                  <a:pt x="1" y="17062"/>
                </a:lnTo>
                <a:lnTo>
                  <a:pt x="59068" y="17062"/>
                </a:lnTo>
                <a:lnTo>
                  <a:pt x="59068" y="0"/>
                </a:lnTo>
                <a:close/>
              </a:path>
            </a:pathLst>
          </a:custGeom>
          <a:solidFill>
            <a:srgbClr val="1F2E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581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4"/>
          <p:cNvSpPr txBox="1">
            <a:spLocks noGrp="1"/>
          </p:cNvSpPr>
          <p:nvPr>
            <p:ph type="body" idx="1"/>
          </p:nvPr>
        </p:nvSpPr>
        <p:spPr>
          <a:xfrm>
            <a:off x="720000" y="1247775"/>
            <a:ext cx="7906200" cy="33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2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200"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200"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200"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200"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200"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2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0" name="Google Shape;300;p4"/>
          <p:cNvSpPr/>
          <p:nvPr/>
        </p:nvSpPr>
        <p:spPr>
          <a:xfrm rot="-10070951">
            <a:off x="7460614" y="229199"/>
            <a:ext cx="784835" cy="765104"/>
          </a:xfrm>
          <a:custGeom>
            <a:avLst/>
            <a:gdLst/>
            <a:ahLst/>
            <a:cxnLst/>
            <a:rect l="l" t="t" r="r" b="b"/>
            <a:pathLst>
              <a:path w="16348" h="15937" extrusionOk="0">
                <a:moveTo>
                  <a:pt x="1549" y="1"/>
                </a:moveTo>
                <a:cubicBezTo>
                  <a:pt x="1346" y="60"/>
                  <a:pt x="1156" y="132"/>
                  <a:pt x="977" y="215"/>
                </a:cubicBezTo>
                <a:cubicBezTo>
                  <a:pt x="894" y="251"/>
                  <a:pt x="798" y="298"/>
                  <a:pt x="727" y="346"/>
                </a:cubicBezTo>
                <a:cubicBezTo>
                  <a:pt x="417" y="525"/>
                  <a:pt x="167" y="739"/>
                  <a:pt x="1" y="1025"/>
                </a:cubicBezTo>
                <a:cubicBezTo>
                  <a:pt x="108" y="1191"/>
                  <a:pt x="334" y="1525"/>
                  <a:pt x="644" y="2001"/>
                </a:cubicBezTo>
                <a:cubicBezTo>
                  <a:pt x="715" y="2108"/>
                  <a:pt x="798" y="2227"/>
                  <a:pt x="882" y="2358"/>
                </a:cubicBezTo>
                <a:cubicBezTo>
                  <a:pt x="1072" y="2632"/>
                  <a:pt x="1275" y="2942"/>
                  <a:pt x="1501" y="3287"/>
                </a:cubicBezTo>
                <a:cubicBezTo>
                  <a:pt x="1584" y="3394"/>
                  <a:pt x="1656" y="3513"/>
                  <a:pt x="1739" y="3632"/>
                </a:cubicBezTo>
                <a:cubicBezTo>
                  <a:pt x="2037" y="4073"/>
                  <a:pt x="2358" y="4537"/>
                  <a:pt x="2703" y="5037"/>
                </a:cubicBezTo>
                <a:cubicBezTo>
                  <a:pt x="2787" y="5156"/>
                  <a:pt x="2870" y="5287"/>
                  <a:pt x="2953" y="5418"/>
                </a:cubicBezTo>
                <a:cubicBezTo>
                  <a:pt x="3239" y="5811"/>
                  <a:pt x="3525" y="6228"/>
                  <a:pt x="3823" y="6656"/>
                </a:cubicBezTo>
                <a:cubicBezTo>
                  <a:pt x="3906" y="6775"/>
                  <a:pt x="3989" y="6906"/>
                  <a:pt x="4085" y="7037"/>
                </a:cubicBezTo>
                <a:cubicBezTo>
                  <a:pt x="4323" y="7383"/>
                  <a:pt x="4573" y="7740"/>
                  <a:pt x="4835" y="8085"/>
                </a:cubicBezTo>
                <a:cubicBezTo>
                  <a:pt x="4930" y="8228"/>
                  <a:pt x="5025" y="8359"/>
                  <a:pt x="5120" y="8490"/>
                </a:cubicBezTo>
                <a:cubicBezTo>
                  <a:pt x="5287" y="8728"/>
                  <a:pt x="5466" y="8966"/>
                  <a:pt x="5632" y="9204"/>
                </a:cubicBezTo>
                <a:cubicBezTo>
                  <a:pt x="5740" y="9335"/>
                  <a:pt x="5835" y="9478"/>
                  <a:pt x="5930" y="9609"/>
                </a:cubicBezTo>
                <a:cubicBezTo>
                  <a:pt x="6144" y="9907"/>
                  <a:pt x="6359" y="10193"/>
                  <a:pt x="6573" y="10478"/>
                </a:cubicBezTo>
                <a:lnTo>
                  <a:pt x="6633" y="10562"/>
                </a:lnTo>
                <a:cubicBezTo>
                  <a:pt x="6728" y="10681"/>
                  <a:pt x="6811" y="10788"/>
                  <a:pt x="6894" y="10907"/>
                </a:cubicBezTo>
                <a:cubicBezTo>
                  <a:pt x="7216" y="11336"/>
                  <a:pt x="7549" y="11752"/>
                  <a:pt x="7859" y="12145"/>
                </a:cubicBezTo>
                <a:cubicBezTo>
                  <a:pt x="7954" y="12264"/>
                  <a:pt x="8037" y="12371"/>
                  <a:pt x="8133" y="12490"/>
                </a:cubicBezTo>
                <a:cubicBezTo>
                  <a:pt x="8287" y="12681"/>
                  <a:pt x="8442" y="12871"/>
                  <a:pt x="8597" y="13062"/>
                </a:cubicBezTo>
                <a:cubicBezTo>
                  <a:pt x="8692" y="13181"/>
                  <a:pt x="8799" y="13300"/>
                  <a:pt x="8895" y="13419"/>
                </a:cubicBezTo>
                <a:cubicBezTo>
                  <a:pt x="9109" y="13669"/>
                  <a:pt x="9311" y="13895"/>
                  <a:pt x="9514" y="14110"/>
                </a:cubicBezTo>
                <a:cubicBezTo>
                  <a:pt x="9597" y="14205"/>
                  <a:pt x="9692" y="14300"/>
                  <a:pt x="9776" y="14395"/>
                </a:cubicBezTo>
                <a:cubicBezTo>
                  <a:pt x="10038" y="14657"/>
                  <a:pt x="10276" y="14884"/>
                  <a:pt x="10490" y="15050"/>
                </a:cubicBezTo>
                <a:cubicBezTo>
                  <a:pt x="10538" y="15098"/>
                  <a:pt x="10597" y="15134"/>
                  <a:pt x="10645" y="15181"/>
                </a:cubicBezTo>
                <a:cubicBezTo>
                  <a:pt x="10693" y="15217"/>
                  <a:pt x="10740" y="15241"/>
                  <a:pt x="10788" y="15277"/>
                </a:cubicBezTo>
                <a:cubicBezTo>
                  <a:pt x="11074" y="15467"/>
                  <a:pt x="11371" y="15622"/>
                  <a:pt x="11669" y="15729"/>
                </a:cubicBezTo>
                <a:cubicBezTo>
                  <a:pt x="11776" y="15765"/>
                  <a:pt x="11883" y="15800"/>
                  <a:pt x="11990" y="15824"/>
                </a:cubicBezTo>
                <a:cubicBezTo>
                  <a:pt x="12264" y="15896"/>
                  <a:pt x="12538" y="15931"/>
                  <a:pt x="12800" y="15931"/>
                </a:cubicBezTo>
                <a:cubicBezTo>
                  <a:pt x="12832" y="15935"/>
                  <a:pt x="12865" y="15937"/>
                  <a:pt x="12898" y="15937"/>
                </a:cubicBezTo>
                <a:cubicBezTo>
                  <a:pt x="12965" y="15937"/>
                  <a:pt x="13034" y="15931"/>
                  <a:pt x="13098" y="15931"/>
                </a:cubicBezTo>
                <a:cubicBezTo>
                  <a:pt x="13431" y="15896"/>
                  <a:pt x="13752" y="15824"/>
                  <a:pt x="14062" y="15681"/>
                </a:cubicBezTo>
                <a:cubicBezTo>
                  <a:pt x="14157" y="15646"/>
                  <a:pt x="14253" y="15598"/>
                  <a:pt x="14348" y="15550"/>
                </a:cubicBezTo>
                <a:cubicBezTo>
                  <a:pt x="14467" y="15491"/>
                  <a:pt x="14574" y="15419"/>
                  <a:pt x="14693" y="15336"/>
                </a:cubicBezTo>
                <a:cubicBezTo>
                  <a:pt x="14860" y="15217"/>
                  <a:pt x="15015" y="15086"/>
                  <a:pt x="15169" y="14943"/>
                </a:cubicBezTo>
                <a:cubicBezTo>
                  <a:pt x="15241" y="14872"/>
                  <a:pt x="15312" y="14788"/>
                  <a:pt x="15384" y="14717"/>
                </a:cubicBezTo>
                <a:cubicBezTo>
                  <a:pt x="15562" y="14491"/>
                  <a:pt x="15729" y="14264"/>
                  <a:pt x="15860" y="14003"/>
                </a:cubicBezTo>
                <a:cubicBezTo>
                  <a:pt x="15907" y="13919"/>
                  <a:pt x="15955" y="13824"/>
                  <a:pt x="15991" y="13729"/>
                </a:cubicBezTo>
                <a:cubicBezTo>
                  <a:pt x="16122" y="13455"/>
                  <a:pt x="16205" y="13157"/>
                  <a:pt x="16265" y="12860"/>
                </a:cubicBezTo>
                <a:cubicBezTo>
                  <a:pt x="16288" y="12764"/>
                  <a:pt x="16300" y="12657"/>
                  <a:pt x="16312" y="12562"/>
                </a:cubicBezTo>
                <a:cubicBezTo>
                  <a:pt x="16348" y="12300"/>
                  <a:pt x="16348" y="12038"/>
                  <a:pt x="16336" y="11764"/>
                </a:cubicBezTo>
                <a:cubicBezTo>
                  <a:pt x="16324" y="11681"/>
                  <a:pt x="16312" y="11586"/>
                  <a:pt x="16300" y="11502"/>
                </a:cubicBezTo>
                <a:cubicBezTo>
                  <a:pt x="16277" y="11359"/>
                  <a:pt x="16253" y="11216"/>
                  <a:pt x="16205" y="11086"/>
                </a:cubicBezTo>
                <a:cubicBezTo>
                  <a:pt x="16146" y="10859"/>
                  <a:pt x="16074" y="10657"/>
                  <a:pt x="15991" y="10454"/>
                </a:cubicBezTo>
                <a:cubicBezTo>
                  <a:pt x="15955" y="10359"/>
                  <a:pt x="15919" y="10264"/>
                  <a:pt x="15872" y="10181"/>
                </a:cubicBezTo>
                <a:cubicBezTo>
                  <a:pt x="15765" y="9954"/>
                  <a:pt x="15657" y="9752"/>
                  <a:pt x="15538" y="9550"/>
                </a:cubicBezTo>
                <a:cubicBezTo>
                  <a:pt x="15455" y="9431"/>
                  <a:pt x="15384" y="9311"/>
                  <a:pt x="15300" y="9204"/>
                </a:cubicBezTo>
                <a:cubicBezTo>
                  <a:pt x="15157" y="8990"/>
                  <a:pt x="15003" y="8800"/>
                  <a:pt x="14848" y="8621"/>
                </a:cubicBezTo>
                <a:cubicBezTo>
                  <a:pt x="14729" y="8490"/>
                  <a:pt x="14610" y="8371"/>
                  <a:pt x="14491" y="8252"/>
                </a:cubicBezTo>
                <a:cubicBezTo>
                  <a:pt x="14324" y="8085"/>
                  <a:pt x="14157" y="7930"/>
                  <a:pt x="14002" y="7788"/>
                </a:cubicBezTo>
                <a:cubicBezTo>
                  <a:pt x="13907" y="7704"/>
                  <a:pt x="13812" y="7633"/>
                  <a:pt x="13729" y="7561"/>
                </a:cubicBezTo>
                <a:cubicBezTo>
                  <a:pt x="13562" y="7418"/>
                  <a:pt x="13395" y="7299"/>
                  <a:pt x="13252" y="7192"/>
                </a:cubicBezTo>
                <a:lnTo>
                  <a:pt x="13240" y="7180"/>
                </a:lnTo>
                <a:cubicBezTo>
                  <a:pt x="13133" y="7097"/>
                  <a:pt x="13038" y="7014"/>
                  <a:pt x="12955" y="6954"/>
                </a:cubicBezTo>
                <a:cubicBezTo>
                  <a:pt x="12931" y="6930"/>
                  <a:pt x="12895" y="6906"/>
                  <a:pt x="12883" y="6883"/>
                </a:cubicBezTo>
                <a:cubicBezTo>
                  <a:pt x="12609" y="7014"/>
                  <a:pt x="12383" y="7156"/>
                  <a:pt x="12193" y="7323"/>
                </a:cubicBezTo>
                <a:cubicBezTo>
                  <a:pt x="12109" y="7395"/>
                  <a:pt x="12038" y="7466"/>
                  <a:pt x="11978" y="7549"/>
                </a:cubicBezTo>
                <a:cubicBezTo>
                  <a:pt x="11800" y="7740"/>
                  <a:pt x="11669" y="7966"/>
                  <a:pt x="11562" y="8204"/>
                </a:cubicBezTo>
                <a:cubicBezTo>
                  <a:pt x="11693" y="8323"/>
                  <a:pt x="11847" y="8454"/>
                  <a:pt x="12038" y="8597"/>
                </a:cubicBezTo>
                <a:cubicBezTo>
                  <a:pt x="12062" y="8621"/>
                  <a:pt x="12097" y="8645"/>
                  <a:pt x="12121" y="8657"/>
                </a:cubicBezTo>
                <a:cubicBezTo>
                  <a:pt x="12181" y="8704"/>
                  <a:pt x="12240" y="8752"/>
                  <a:pt x="12300" y="8800"/>
                </a:cubicBezTo>
                <a:cubicBezTo>
                  <a:pt x="12407" y="8883"/>
                  <a:pt x="12514" y="8978"/>
                  <a:pt x="12633" y="9073"/>
                </a:cubicBezTo>
                <a:cubicBezTo>
                  <a:pt x="12717" y="9133"/>
                  <a:pt x="12800" y="9204"/>
                  <a:pt x="12883" y="9288"/>
                </a:cubicBezTo>
                <a:cubicBezTo>
                  <a:pt x="13062" y="9442"/>
                  <a:pt x="13252" y="9621"/>
                  <a:pt x="13431" y="9823"/>
                </a:cubicBezTo>
                <a:cubicBezTo>
                  <a:pt x="13502" y="9907"/>
                  <a:pt x="13574" y="9990"/>
                  <a:pt x="13645" y="10085"/>
                </a:cubicBezTo>
                <a:cubicBezTo>
                  <a:pt x="13764" y="10252"/>
                  <a:pt x="13883" y="10419"/>
                  <a:pt x="13991" y="10597"/>
                </a:cubicBezTo>
                <a:cubicBezTo>
                  <a:pt x="14038" y="10681"/>
                  <a:pt x="14086" y="10764"/>
                  <a:pt x="14133" y="10847"/>
                </a:cubicBezTo>
                <a:cubicBezTo>
                  <a:pt x="14169" y="10931"/>
                  <a:pt x="14205" y="11014"/>
                  <a:pt x="14241" y="11097"/>
                </a:cubicBezTo>
                <a:cubicBezTo>
                  <a:pt x="14276" y="11181"/>
                  <a:pt x="14312" y="11264"/>
                  <a:pt x="14336" y="11347"/>
                </a:cubicBezTo>
                <a:cubicBezTo>
                  <a:pt x="14348" y="11371"/>
                  <a:pt x="14360" y="11395"/>
                  <a:pt x="14360" y="11419"/>
                </a:cubicBezTo>
                <a:cubicBezTo>
                  <a:pt x="14383" y="11478"/>
                  <a:pt x="14395" y="11526"/>
                  <a:pt x="14419" y="11586"/>
                </a:cubicBezTo>
                <a:cubicBezTo>
                  <a:pt x="14419" y="11609"/>
                  <a:pt x="14431" y="11645"/>
                  <a:pt x="14431" y="11669"/>
                </a:cubicBezTo>
                <a:cubicBezTo>
                  <a:pt x="14455" y="11740"/>
                  <a:pt x="14467" y="11812"/>
                  <a:pt x="14467" y="11883"/>
                </a:cubicBezTo>
                <a:cubicBezTo>
                  <a:pt x="14479" y="11978"/>
                  <a:pt x="14479" y="12074"/>
                  <a:pt x="14479" y="12169"/>
                </a:cubicBezTo>
                <a:cubicBezTo>
                  <a:pt x="14479" y="12276"/>
                  <a:pt x="14467" y="12383"/>
                  <a:pt x="14443" y="12479"/>
                </a:cubicBezTo>
                <a:cubicBezTo>
                  <a:pt x="14431" y="12574"/>
                  <a:pt x="14407" y="12657"/>
                  <a:pt x="14383" y="12740"/>
                </a:cubicBezTo>
                <a:cubicBezTo>
                  <a:pt x="14336" y="12883"/>
                  <a:pt x="14276" y="13026"/>
                  <a:pt x="14205" y="13157"/>
                </a:cubicBezTo>
                <a:cubicBezTo>
                  <a:pt x="14157" y="13241"/>
                  <a:pt x="14110" y="13312"/>
                  <a:pt x="14062" y="13383"/>
                </a:cubicBezTo>
                <a:cubicBezTo>
                  <a:pt x="13979" y="13502"/>
                  <a:pt x="13883" y="13598"/>
                  <a:pt x="13788" y="13693"/>
                </a:cubicBezTo>
                <a:cubicBezTo>
                  <a:pt x="13729" y="13729"/>
                  <a:pt x="13681" y="13776"/>
                  <a:pt x="13621" y="13812"/>
                </a:cubicBezTo>
                <a:cubicBezTo>
                  <a:pt x="13610" y="13824"/>
                  <a:pt x="13586" y="13836"/>
                  <a:pt x="13562" y="13848"/>
                </a:cubicBezTo>
                <a:cubicBezTo>
                  <a:pt x="13419" y="13943"/>
                  <a:pt x="13252" y="14014"/>
                  <a:pt x="13086" y="14050"/>
                </a:cubicBezTo>
                <a:cubicBezTo>
                  <a:pt x="12990" y="14074"/>
                  <a:pt x="12895" y="14074"/>
                  <a:pt x="12800" y="14074"/>
                </a:cubicBezTo>
                <a:cubicBezTo>
                  <a:pt x="12693" y="14074"/>
                  <a:pt x="12586" y="14062"/>
                  <a:pt x="12490" y="14038"/>
                </a:cubicBezTo>
                <a:cubicBezTo>
                  <a:pt x="12395" y="14014"/>
                  <a:pt x="12312" y="13991"/>
                  <a:pt x="12217" y="13943"/>
                </a:cubicBezTo>
                <a:cubicBezTo>
                  <a:pt x="12062" y="13883"/>
                  <a:pt x="11895" y="13788"/>
                  <a:pt x="11728" y="13669"/>
                </a:cubicBezTo>
                <a:cubicBezTo>
                  <a:pt x="11633" y="13598"/>
                  <a:pt x="11526" y="13502"/>
                  <a:pt x="11407" y="13407"/>
                </a:cubicBezTo>
                <a:cubicBezTo>
                  <a:pt x="11216" y="13229"/>
                  <a:pt x="11002" y="13002"/>
                  <a:pt x="10764" y="12740"/>
                </a:cubicBezTo>
                <a:cubicBezTo>
                  <a:pt x="10669" y="12645"/>
                  <a:pt x="10585" y="12538"/>
                  <a:pt x="10490" y="12431"/>
                </a:cubicBezTo>
                <a:cubicBezTo>
                  <a:pt x="10323" y="12240"/>
                  <a:pt x="10145" y="12026"/>
                  <a:pt x="9954" y="11812"/>
                </a:cubicBezTo>
                <a:cubicBezTo>
                  <a:pt x="9883" y="11717"/>
                  <a:pt x="9800" y="11621"/>
                  <a:pt x="9728" y="11514"/>
                </a:cubicBezTo>
                <a:cubicBezTo>
                  <a:pt x="9514" y="11252"/>
                  <a:pt x="9288" y="10966"/>
                  <a:pt x="9061" y="10669"/>
                </a:cubicBezTo>
                <a:cubicBezTo>
                  <a:pt x="8978" y="10574"/>
                  <a:pt x="8895" y="10466"/>
                  <a:pt x="8811" y="10359"/>
                </a:cubicBezTo>
                <a:cubicBezTo>
                  <a:pt x="8609" y="10085"/>
                  <a:pt x="8395" y="9812"/>
                  <a:pt x="8180" y="9526"/>
                </a:cubicBezTo>
                <a:cubicBezTo>
                  <a:pt x="8097" y="9407"/>
                  <a:pt x="8014" y="9288"/>
                  <a:pt x="7918" y="9169"/>
                </a:cubicBezTo>
                <a:cubicBezTo>
                  <a:pt x="7609" y="8752"/>
                  <a:pt x="7299" y="8323"/>
                  <a:pt x="6978" y="7883"/>
                </a:cubicBezTo>
                <a:lnTo>
                  <a:pt x="6692" y="7490"/>
                </a:lnTo>
                <a:cubicBezTo>
                  <a:pt x="6502" y="7228"/>
                  <a:pt x="6311" y="6954"/>
                  <a:pt x="6109" y="6680"/>
                </a:cubicBezTo>
                <a:lnTo>
                  <a:pt x="5835" y="6275"/>
                </a:lnTo>
                <a:cubicBezTo>
                  <a:pt x="5656" y="6037"/>
                  <a:pt x="5490" y="5799"/>
                  <a:pt x="5323" y="5549"/>
                </a:cubicBezTo>
                <a:cubicBezTo>
                  <a:pt x="5251" y="5454"/>
                  <a:pt x="5180" y="5347"/>
                  <a:pt x="5109" y="5240"/>
                </a:cubicBezTo>
                <a:cubicBezTo>
                  <a:pt x="4823" y="4835"/>
                  <a:pt x="4537" y="4430"/>
                  <a:pt x="4263" y="4025"/>
                </a:cubicBezTo>
                <a:cubicBezTo>
                  <a:pt x="4168" y="3882"/>
                  <a:pt x="4061" y="3739"/>
                  <a:pt x="3966" y="3597"/>
                </a:cubicBezTo>
                <a:cubicBezTo>
                  <a:pt x="3692" y="3204"/>
                  <a:pt x="3430" y="2811"/>
                  <a:pt x="3192" y="2454"/>
                </a:cubicBezTo>
                <a:cubicBezTo>
                  <a:pt x="3073" y="2275"/>
                  <a:pt x="2953" y="2108"/>
                  <a:pt x="2846" y="1942"/>
                </a:cubicBezTo>
                <a:cubicBezTo>
                  <a:pt x="2537" y="1489"/>
                  <a:pt x="2263" y="1072"/>
                  <a:pt x="2013" y="703"/>
                </a:cubicBezTo>
                <a:cubicBezTo>
                  <a:pt x="1894" y="525"/>
                  <a:pt x="1799" y="370"/>
                  <a:pt x="1691" y="215"/>
                </a:cubicBezTo>
                <a:cubicBezTo>
                  <a:pt x="1644" y="144"/>
                  <a:pt x="1596" y="72"/>
                  <a:pt x="154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4"/>
          <p:cNvSpPr/>
          <p:nvPr/>
        </p:nvSpPr>
        <p:spPr>
          <a:xfrm rot="-10070951">
            <a:off x="7975452" y="616865"/>
            <a:ext cx="24052" cy="155498"/>
          </a:xfrm>
          <a:custGeom>
            <a:avLst/>
            <a:gdLst/>
            <a:ahLst/>
            <a:cxnLst/>
            <a:rect l="l" t="t" r="r" b="b"/>
            <a:pathLst>
              <a:path w="501" h="3239" extrusionOk="0">
                <a:moveTo>
                  <a:pt x="287" y="0"/>
                </a:moveTo>
                <a:cubicBezTo>
                  <a:pt x="251" y="441"/>
                  <a:pt x="144" y="882"/>
                  <a:pt x="96" y="1274"/>
                </a:cubicBezTo>
                <a:cubicBezTo>
                  <a:pt x="36" y="1798"/>
                  <a:pt x="1" y="2322"/>
                  <a:pt x="13" y="2834"/>
                </a:cubicBezTo>
                <a:cubicBezTo>
                  <a:pt x="108" y="2977"/>
                  <a:pt x="203" y="3108"/>
                  <a:pt x="298" y="3239"/>
                </a:cubicBezTo>
                <a:cubicBezTo>
                  <a:pt x="239" y="2477"/>
                  <a:pt x="310" y="1727"/>
                  <a:pt x="406" y="965"/>
                </a:cubicBezTo>
                <a:cubicBezTo>
                  <a:pt x="429" y="762"/>
                  <a:pt x="477" y="536"/>
                  <a:pt x="501" y="310"/>
                </a:cubicBezTo>
                <a:cubicBezTo>
                  <a:pt x="429" y="203"/>
                  <a:pt x="358" y="96"/>
                  <a:pt x="2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4"/>
          <p:cNvSpPr/>
          <p:nvPr/>
        </p:nvSpPr>
        <p:spPr>
          <a:xfrm rot="-10070951">
            <a:off x="8008922" y="695248"/>
            <a:ext cx="21796" cy="165244"/>
          </a:xfrm>
          <a:custGeom>
            <a:avLst/>
            <a:gdLst/>
            <a:ahLst/>
            <a:cxnLst/>
            <a:rect l="l" t="t" r="r" b="b"/>
            <a:pathLst>
              <a:path w="454" h="3442" extrusionOk="0">
                <a:moveTo>
                  <a:pt x="144" y="1"/>
                </a:moveTo>
                <a:cubicBezTo>
                  <a:pt x="203" y="572"/>
                  <a:pt x="179" y="1144"/>
                  <a:pt x="108" y="1739"/>
                </a:cubicBezTo>
                <a:cubicBezTo>
                  <a:pt x="60" y="2179"/>
                  <a:pt x="13" y="2620"/>
                  <a:pt x="1" y="3060"/>
                </a:cubicBezTo>
                <a:cubicBezTo>
                  <a:pt x="84" y="3191"/>
                  <a:pt x="167" y="3310"/>
                  <a:pt x="263" y="3441"/>
                </a:cubicBezTo>
                <a:cubicBezTo>
                  <a:pt x="227" y="2751"/>
                  <a:pt x="358" y="2048"/>
                  <a:pt x="417" y="1358"/>
                </a:cubicBezTo>
                <a:cubicBezTo>
                  <a:pt x="453" y="1048"/>
                  <a:pt x="453" y="739"/>
                  <a:pt x="441" y="441"/>
                </a:cubicBezTo>
                <a:cubicBezTo>
                  <a:pt x="346" y="286"/>
                  <a:pt x="239" y="143"/>
                  <a:pt x="1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4"/>
          <p:cNvSpPr/>
          <p:nvPr/>
        </p:nvSpPr>
        <p:spPr>
          <a:xfrm rot="-10070951">
            <a:off x="8042102" y="782225"/>
            <a:ext cx="24628" cy="166972"/>
          </a:xfrm>
          <a:custGeom>
            <a:avLst/>
            <a:gdLst/>
            <a:ahLst/>
            <a:cxnLst/>
            <a:rect l="l" t="t" r="r" b="b"/>
            <a:pathLst>
              <a:path w="513" h="3478" extrusionOk="0">
                <a:moveTo>
                  <a:pt x="143" y="1"/>
                </a:moveTo>
                <a:cubicBezTo>
                  <a:pt x="155" y="48"/>
                  <a:pt x="167" y="96"/>
                  <a:pt x="179" y="143"/>
                </a:cubicBezTo>
                <a:cubicBezTo>
                  <a:pt x="274" y="643"/>
                  <a:pt x="227" y="1167"/>
                  <a:pt x="155" y="1667"/>
                </a:cubicBezTo>
                <a:cubicBezTo>
                  <a:pt x="96" y="2144"/>
                  <a:pt x="12" y="2620"/>
                  <a:pt x="0" y="3096"/>
                </a:cubicBezTo>
                <a:cubicBezTo>
                  <a:pt x="84" y="3227"/>
                  <a:pt x="167" y="3346"/>
                  <a:pt x="250" y="3477"/>
                </a:cubicBezTo>
                <a:cubicBezTo>
                  <a:pt x="227" y="2799"/>
                  <a:pt x="381" y="2108"/>
                  <a:pt x="453" y="1429"/>
                </a:cubicBezTo>
                <a:cubicBezTo>
                  <a:pt x="489" y="1132"/>
                  <a:pt x="512" y="822"/>
                  <a:pt x="489" y="513"/>
                </a:cubicBezTo>
                <a:cubicBezTo>
                  <a:pt x="370" y="334"/>
                  <a:pt x="250" y="167"/>
                  <a:pt x="1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4"/>
          <p:cNvSpPr/>
          <p:nvPr/>
        </p:nvSpPr>
        <p:spPr>
          <a:xfrm rot="-10070951">
            <a:off x="8079744" y="878124"/>
            <a:ext cx="25780" cy="163515"/>
          </a:xfrm>
          <a:custGeom>
            <a:avLst/>
            <a:gdLst/>
            <a:ahLst/>
            <a:cxnLst/>
            <a:rect l="l" t="t" r="r" b="b"/>
            <a:pathLst>
              <a:path w="537" h="3406" extrusionOk="0">
                <a:moveTo>
                  <a:pt x="203" y="0"/>
                </a:moveTo>
                <a:cubicBezTo>
                  <a:pt x="299" y="631"/>
                  <a:pt x="263" y="1286"/>
                  <a:pt x="180" y="1929"/>
                </a:cubicBezTo>
                <a:cubicBezTo>
                  <a:pt x="132" y="2298"/>
                  <a:pt x="49" y="2679"/>
                  <a:pt x="1" y="3060"/>
                </a:cubicBezTo>
                <a:cubicBezTo>
                  <a:pt x="84" y="3167"/>
                  <a:pt x="156" y="3286"/>
                  <a:pt x="239" y="3405"/>
                </a:cubicBezTo>
                <a:cubicBezTo>
                  <a:pt x="251" y="3215"/>
                  <a:pt x="287" y="3012"/>
                  <a:pt x="322" y="2822"/>
                </a:cubicBezTo>
                <a:cubicBezTo>
                  <a:pt x="382" y="2393"/>
                  <a:pt x="453" y="1965"/>
                  <a:pt x="489" y="1536"/>
                </a:cubicBezTo>
                <a:cubicBezTo>
                  <a:pt x="525" y="1179"/>
                  <a:pt x="537" y="822"/>
                  <a:pt x="513" y="476"/>
                </a:cubicBezTo>
                <a:cubicBezTo>
                  <a:pt x="406" y="310"/>
                  <a:pt x="299" y="143"/>
                  <a:pt x="2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4"/>
          <p:cNvSpPr/>
          <p:nvPr/>
        </p:nvSpPr>
        <p:spPr>
          <a:xfrm rot="-10070951">
            <a:off x="8121967" y="948158"/>
            <a:ext cx="17187" cy="102929"/>
          </a:xfrm>
          <a:custGeom>
            <a:avLst/>
            <a:gdLst/>
            <a:ahLst/>
            <a:cxnLst/>
            <a:rect l="l" t="t" r="r" b="b"/>
            <a:pathLst>
              <a:path w="358" h="2144" extrusionOk="0">
                <a:moveTo>
                  <a:pt x="334" y="0"/>
                </a:moveTo>
                <a:cubicBezTo>
                  <a:pt x="251" y="36"/>
                  <a:pt x="167" y="83"/>
                  <a:pt x="84" y="131"/>
                </a:cubicBezTo>
                <a:cubicBezTo>
                  <a:pt x="96" y="500"/>
                  <a:pt x="72" y="857"/>
                  <a:pt x="48" y="1226"/>
                </a:cubicBezTo>
                <a:cubicBezTo>
                  <a:pt x="36" y="1405"/>
                  <a:pt x="13" y="1596"/>
                  <a:pt x="1" y="1786"/>
                </a:cubicBezTo>
                <a:cubicBezTo>
                  <a:pt x="72" y="1893"/>
                  <a:pt x="155" y="2012"/>
                  <a:pt x="239" y="2143"/>
                </a:cubicBezTo>
                <a:cubicBezTo>
                  <a:pt x="239" y="1703"/>
                  <a:pt x="310" y="1250"/>
                  <a:pt x="334" y="857"/>
                </a:cubicBezTo>
                <a:cubicBezTo>
                  <a:pt x="358" y="572"/>
                  <a:pt x="358" y="286"/>
                  <a:pt x="33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4"/>
          <p:cNvSpPr/>
          <p:nvPr/>
        </p:nvSpPr>
        <p:spPr>
          <a:xfrm rot="-10070951">
            <a:off x="7948829" y="556184"/>
            <a:ext cx="24052" cy="160107"/>
          </a:xfrm>
          <a:custGeom>
            <a:avLst/>
            <a:gdLst/>
            <a:ahLst/>
            <a:cxnLst/>
            <a:rect l="l" t="t" r="r" b="b"/>
            <a:pathLst>
              <a:path w="501" h="3335" extrusionOk="0">
                <a:moveTo>
                  <a:pt x="215" y="0"/>
                </a:moveTo>
                <a:cubicBezTo>
                  <a:pt x="239" y="489"/>
                  <a:pt x="203" y="977"/>
                  <a:pt x="131" y="1477"/>
                </a:cubicBezTo>
                <a:cubicBezTo>
                  <a:pt x="72" y="1953"/>
                  <a:pt x="0" y="2453"/>
                  <a:pt x="12" y="2929"/>
                </a:cubicBezTo>
                <a:cubicBezTo>
                  <a:pt x="120" y="3060"/>
                  <a:pt x="215" y="3203"/>
                  <a:pt x="310" y="3334"/>
                </a:cubicBezTo>
                <a:cubicBezTo>
                  <a:pt x="215" y="2608"/>
                  <a:pt x="358" y="1846"/>
                  <a:pt x="441" y="1120"/>
                </a:cubicBezTo>
                <a:cubicBezTo>
                  <a:pt x="477" y="881"/>
                  <a:pt x="489" y="643"/>
                  <a:pt x="501" y="405"/>
                </a:cubicBezTo>
                <a:lnTo>
                  <a:pt x="2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4"/>
          <p:cNvSpPr/>
          <p:nvPr/>
        </p:nvSpPr>
        <p:spPr>
          <a:xfrm rot="-10070951">
            <a:off x="7921367" y="485883"/>
            <a:ext cx="17187" cy="164091"/>
          </a:xfrm>
          <a:custGeom>
            <a:avLst/>
            <a:gdLst/>
            <a:ahLst/>
            <a:cxnLst/>
            <a:rect l="l" t="t" r="r" b="b"/>
            <a:pathLst>
              <a:path w="358" h="3418" extrusionOk="0">
                <a:moveTo>
                  <a:pt x="84" y="1"/>
                </a:moveTo>
                <a:lnTo>
                  <a:pt x="84" y="1"/>
                </a:lnTo>
                <a:cubicBezTo>
                  <a:pt x="108" y="477"/>
                  <a:pt x="96" y="953"/>
                  <a:pt x="72" y="1430"/>
                </a:cubicBezTo>
                <a:cubicBezTo>
                  <a:pt x="36" y="1965"/>
                  <a:pt x="1" y="2501"/>
                  <a:pt x="13" y="3037"/>
                </a:cubicBezTo>
                <a:lnTo>
                  <a:pt x="13" y="3073"/>
                </a:lnTo>
                <a:cubicBezTo>
                  <a:pt x="108" y="3192"/>
                  <a:pt x="191" y="3299"/>
                  <a:pt x="274" y="3418"/>
                </a:cubicBezTo>
                <a:cubicBezTo>
                  <a:pt x="263" y="3096"/>
                  <a:pt x="274" y="2775"/>
                  <a:pt x="286" y="2513"/>
                </a:cubicBezTo>
                <a:cubicBezTo>
                  <a:pt x="298" y="1965"/>
                  <a:pt x="334" y="1430"/>
                  <a:pt x="358" y="882"/>
                </a:cubicBezTo>
                <a:cubicBezTo>
                  <a:pt x="358" y="715"/>
                  <a:pt x="358" y="560"/>
                  <a:pt x="358" y="394"/>
                </a:cubicBezTo>
                <a:cubicBezTo>
                  <a:pt x="263" y="263"/>
                  <a:pt x="179" y="132"/>
                  <a:pt x="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4"/>
          <p:cNvSpPr/>
          <p:nvPr/>
        </p:nvSpPr>
        <p:spPr>
          <a:xfrm rot="-10070951">
            <a:off x="7880262" y="399195"/>
            <a:ext cx="17235" cy="159531"/>
          </a:xfrm>
          <a:custGeom>
            <a:avLst/>
            <a:gdLst/>
            <a:ahLst/>
            <a:cxnLst/>
            <a:rect l="l" t="t" r="r" b="b"/>
            <a:pathLst>
              <a:path w="359" h="3323" extrusionOk="0">
                <a:moveTo>
                  <a:pt x="84" y="1"/>
                </a:moveTo>
                <a:lnTo>
                  <a:pt x="84" y="1"/>
                </a:lnTo>
                <a:cubicBezTo>
                  <a:pt x="144" y="977"/>
                  <a:pt x="1" y="2001"/>
                  <a:pt x="13" y="2977"/>
                </a:cubicBezTo>
                <a:cubicBezTo>
                  <a:pt x="108" y="3096"/>
                  <a:pt x="191" y="3203"/>
                  <a:pt x="287" y="3322"/>
                </a:cubicBezTo>
                <a:cubicBezTo>
                  <a:pt x="227" y="2346"/>
                  <a:pt x="358" y="1334"/>
                  <a:pt x="346" y="358"/>
                </a:cubicBezTo>
                <a:cubicBezTo>
                  <a:pt x="251" y="239"/>
                  <a:pt x="168" y="120"/>
                  <a:pt x="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4"/>
          <p:cNvSpPr/>
          <p:nvPr/>
        </p:nvSpPr>
        <p:spPr>
          <a:xfrm rot="-10070951">
            <a:off x="7850679" y="347730"/>
            <a:ext cx="23476" cy="146953"/>
          </a:xfrm>
          <a:custGeom>
            <a:avLst/>
            <a:gdLst/>
            <a:ahLst/>
            <a:cxnLst/>
            <a:rect l="l" t="t" r="r" b="b"/>
            <a:pathLst>
              <a:path w="489" h="3061" extrusionOk="0">
                <a:moveTo>
                  <a:pt x="250" y="0"/>
                </a:moveTo>
                <a:cubicBezTo>
                  <a:pt x="226" y="381"/>
                  <a:pt x="179" y="762"/>
                  <a:pt x="131" y="1131"/>
                </a:cubicBezTo>
                <a:cubicBezTo>
                  <a:pt x="60" y="1655"/>
                  <a:pt x="0" y="2179"/>
                  <a:pt x="24" y="2703"/>
                </a:cubicBezTo>
                <a:cubicBezTo>
                  <a:pt x="119" y="2822"/>
                  <a:pt x="226" y="2941"/>
                  <a:pt x="322" y="3060"/>
                </a:cubicBezTo>
                <a:cubicBezTo>
                  <a:pt x="191" y="2179"/>
                  <a:pt x="405" y="1227"/>
                  <a:pt x="488" y="322"/>
                </a:cubicBezTo>
                <a:cubicBezTo>
                  <a:pt x="405" y="215"/>
                  <a:pt x="322" y="107"/>
                  <a:pt x="2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4"/>
          <p:cNvSpPr/>
          <p:nvPr/>
        </p:nvSpPr>
        <p:spPr>
          <a:xfrm rot="-10070951">
            <a:off x="7632085" y="194272"/>
            <a:ext cx="74364" cy="78349"/>
          </a:xfrm>
          <a:custGeom>
            <a:avLst/>
            <a:gdLst/>
            <a:ahLst/>
            <a:cxnLst/>
            <a:rect l="l" t="t" r="r" b="b"/>
            <a:pathLst>
              <a:path w="1549" h="1632" extrusionOk="0">
                <a:moveTo>
                  <a:pt x="287" y="0"/>
                </a:moveTo>
                <a:cubicBezTo>
                  <a:pt x="203" y="24"/>
                  <a:pt x="108" y="24"/>
                  <a:pt x="1" y="24"/>
                </a:cubicBezTo>
                <a:cubicBezTo>
                  <a:pt x="96" y="203"/>
                  <a:pt x="203" y="369"/>
                  <a:pt x="299" y="548"/>
                </a:cubicBezTo>
                <a:cubicBezTo>
                  <a:pt x="561" y="965"/>
                  <a:pt x="870" y="1357"/>
                  <a:pt x="1275" y="1631"/>
                </a:cubicBezTo>
                <a:cubicBezTo>
                  <a:pt x="1370" y="1596"/>
                  <a:pt x="1454" y="1548"/>
                  <a:pt x="1549" y="1500"/>
                </a:cubicBezTo>
                <a:cubicBezTo>
                  <a:pt x="989" y="1155"/>
                  <a:pt x="620" y="572"/>
                  <a:pt x="2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4"/>
          <p:cNvSpPr/>
          <p:nvPr/>
        </p:nvSpPr>
        <p:spPr>
          <a:xfrm rot="-10070951">
            <a:off x="7691900" y="190978"/>
            <a:ext cx="41767" cy="96064"/>
          </a:xfrm>
          <a:custGeom>
            <a:avLst/>
            <a:gdLst/>
            <a:ahLst/>
            <a:cxnLst/>
            <a:rect l="l" t="t" r="r" b="b"/>
            <a:pathLst>
              <a:path w="870" h="2001" extrusionOk="0">
                <a:moveTo>
                  <a:pt x="0" y="0"/>
                </a:moveTo>
                <a:cubicBezTo>
                  <a:pt x="167" y="679"/>
                  <a:pt x="250" y="1405"/>
                  <a:pt x="572" y="2000"/>
                </a:cubicBezTo>
                <a:cubicBezTo>
                  <a:pt x="679" y="2000"/>
                  <a:pt x="774" y="1988"/>
                  <a:pt x="870" y="1988"/>
                </a:cubicBezTo>
                <a:cubicBezTo>
                  <a:pt x="512" y="1441"/>
                  <a:pt x="405" y="762"/>
                  <a:pt x="262" y="95"/>
                </a:cubicBezTo>
                <a:cubicBezTo>
                  <a:pt x="179" y="71"/>
                  <a:pt x="84" y="48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4"/>
          <p:cNvSpPr/>
          <p:nvPr/>
        </p:nvSpPr>
        <p:spPr>
          <a:xfrm rot="-10070951">
            <a:off x="7740708" y="206025"/>
            <a:ext cx="27509" cy="116083"/>
          </a:xfrm>
          <a:custGeom>
            <a:avLst/>
            <a:gdLst/>
            <a:ahLst/>
            <a:cxnLst/>
            <a:rect l="l" t="t" r="r" b="b"/>
            <a:pathLst>
              <a:path w="573" h="2418" extrusionOk="0">
                <a:moveTo>
                  <a:pt x="1" y="0"/>
                </a:moveTo>
                <a:lnTo>
                  <a:pt x="1" y="0"/>
                </a:lnTo>
                <a:cubicBezTo>
                  <a:pt x="168" y="738"/>
                  <a:pt x="60" y="1596"/>
                  <a:pt x="251" y="2322"/>
                </a:cubicBezTo>
                <a:cubicBezTo>
                  <a:pt x="358" y="2358"/>
                  <a:pt x="465" y="2393"/>
                  <a:pt x="572" y="2417"/>
                </a:cubicBezTo>
                <a:cubicBezTo>
                  <a:pt x="418" y="2000"/>
                  <a:pt x="394" y="1536"/>
                  <a:pt x="370" y="1084"/>
                </a:cubicBezTo>
                <a:cubicBezTo>
                  <a:pt x="370" y="810"/>
                  <a:pt x="358" y="536"/>
                  <a:pt x="310" y="262"/>
                </a:cubicBezTo>
                <a:cubicBezTo>
                  <a:pt x="215" y="191"/>
                  <a:pt x="120" y="107"/>
                  <a:pt x="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4"/>
          <p:cNvSpPr/>
          <p:nvPr/>
        </p:nvSpPr>
        <p:spPr>
          <a:xfrm rot="-10070951">
            <a:off x="7789556" y="242827"/>
            <a:ext cx="19491" cy="136679"/>
          </a:xfrm>
          <a:custGeom>
            <a:avLst/>
            <a:gdLst/>
            <a:ahLst/>
            <a:cxnLst/>
            <a:rect l="l" t="t" r="r" b="b"/>
            <a:pathLst>
              <a:path w="406" h="2847" extrusionOk="0">
                <a:moveTo>
                  <a:pt x="108" y="1"/>
                </a:moveTo>
                <a:cubicBezTo>
                  <a:pt x="191" y="858"/>
                  <a:pt x="1" y="1775"/>
                  <a:pt x="108" y="2620"/>
                </a:cubicBezTo>
                <a:cubicBezTo>
                  <a:pt x="156" y="2668"/>
                  <a:pt x="215" y="2716"/>
                  <a:pt x="263" y="2751"/>
                </a:cubicBezTo>
                <a:cubicBezTo>
                  <a:pt x="311" y="2787"/>
                  <a:pt x="358" y="2823"/>
                  <a:pt x="406" y="2847"/>
                </a:cubicBezTo>
                <a:cubicBezTo>
                  <a:pt x="275" y="2251"/>
                  <a:pt x="334" y="1596"/>
                  <a:pt x="370" y="977"/>
                </a:cubicBezTo>
                <a:cubicBezTo>
                  <a:pt x="382" y="751"/>
                  <a:pt x="394" y="537"/>
                  <a:pt x="382" y="310"/>
                </a:cubicBezTo>
                <a:cubicBezTo>
                  <a:pt x="299" y="215"/>
                  <a:pt x="203" y="108"/>
                  <a:pt x="10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4"/>
          <p:cNvSpPr/>
          <p:nvPr/>
        </p:nvSpPr>
        <p:spPr>
          <a:xfrm rot="-10070951">
            <a:off x="7818986" y="292696"/>
            <a:ext cx="21796" cy="138359"/>
          </a:xfrm>
          <a:custGeom>
            <a:avLst/>
            <a:gdLst/>
            <a:ahLst/>
            <a:cxnLst/>
            <a:rect l="l" t="t" r="r" b="b"/>
            <a:pathLst>
              <a:path w="454" h="2882" extrusionOk="0">
                <a:moveTo>
                  <a:pt x="215" y="0"/>
                </a:moveTo>
                <a:cubicBezTo>
                  <a:pt x="191" y="857"/>
                  <a:pt x="1" y="1738"/>
                  <a:pt x="1" y="2596"/>
                </a:cubicBezTo>
                <a:cubicBezTo>
                  <a:pt x="84" y="2691"/>
                  <a:pt x="179" y="2786"/>
                  <a:pt x="263" y="2881"/>
                </a:cubicBezTo>
                <a:cubicBezTo>
                  <a:pt x="227" y="2024"/>
                  <a:pt x="394" y="1155"/>
                  <a:pt x="453" y="298"/>
                </a:cubicBezTo>
                <a:cubicBezTo>
                  <a:pt x="382" y="203"/>
                  <a:pt x="298" y="107"/>
                  <a:pt x="21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4"/>
          <p:cNvSpPr/>
          <p:nvPr/>
        </p:nvSpPr>
        <p:spPr>
          <a:xfrm rot="-10070951">
            <a:off x="7577783" y="219970"/>
            <a:ext cx="86943" cy="60106"/>
          </a:xfrm>
          <a:custGeom>
            <a:avLst/>
            <a:gdLst/>
            <a:ahLst/>
            <a:cxnLst/>
            <a:rect l="l" t="t" r="r" b="b"/>
            <a:pathLst>
              <a:path w="1811" h="1252" extrusionOk="0">
                <a:moveTo>
                  <a:pt x="215" y="1"/>
                </a:moveTo>
                <a:cubicBezTo>
                  <a:pt x="168" y="37"/>
                  <a:pt x="108" y="84"/>
                  <a:pt x="60" y="120"/>
                </a:cubicBezTo>
                <a:cubicBezTo>
                  <a:pt x="37" y="132"/>
                  <a:pt x="13" y="144"/>
                  <a:pt x="1" y="156"/>
                </a:cubicBezTo>
                <a:cubicBezTo>
                  <a:pt x="179" y="382"/>
                  <a:pt x="358" y="608"/>
                  <a:pt x="584" y="799"/>
                </a:cubicBezTo>
                <a:cubicBezTo>
                  <a:pt x="882" y="1025"/>
                  <a:pt x="1227" y="1168"/>
                  <a:pt x="1596" y="1251"/>
                </a:cubicBezTo>
                <a:cubicBezTo>
                  <a:pt x="1668" y="1180"/>
                  <a:pt x="1739" y="1096"/>
                  <a:pt x="1811" y="1025"/>
                </a:cubicBezTo>
                <a:cubicBezTo>
                  <a:pt x="1227" y="918"/>
                  <a:pt x="727" y="632"/>
                  <a:pt x="322" y="132"/>
                </a:cubicBezTo>
                <a:cubicBezTo>
                  <a:pt x="287" y="84"/>
                  <a:pt x="251" y="37"/>
                  <a:pt x="215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4"/>
          <p:cNvSpPr/>
          <p:nvPr/>
        </p:nvSpPr>
        <p:spPr>
          <a:xfrm rot="-10070951">
            <a:off x="7541350" y="257379"/>
            <a:ext cx="93184" cy="42007"/>
          </a:xfrm>
          <a:custGeom>
            <a:avLst/>
            <a:gdLst/>
            <a:ahLst/>
            <a:cxnLst/>
            <a:rect l="l" t="t" r="r" b="b"/>
            <a:pathLst>
              <a:path w="1941" h="875" extrusionOk="0">
                <a:moveTo>
                  <a:pt x="143" y="0"/>
                </a:moveTo>
                <a:cubicBezTo>
                  <a:pt x="107" y="84"/>
                  <a:pt x="60" y="155"/>
                  <a:pt x="0" y="226"/>
                </a:cubicBezTo>
                <a:cubicBezTo>
                  <a:pt x="226" y="357"/>
                  <a:pt x="452" y="500"/>
                  <a:pt x="679" y="631"/>
                </a:cubicBezTo>
                <a:cubicBezTo>
                  <a:pt x="973" y="806"/>
                  <a:pt x="1260" y="874"/>
                  <a:pt x="1546" y="874"/>
                </a:cubicBezTo>
                <a:cubicBezTo>
                  <a:pt x="1630" y="874"/>
                  <a:pt x="1714" y="868"/>
                  <a:pt x="1798" y="857"/>
                </a:cubicBezTo>
                <a:cubicBezTo>
                  <a:pt x="1845" y="762"/>
                  <a:pt x="1893" y="667"/>
                  <a:pt x="1941" y="572"/>
                </a:cubicBezTo>
                <a:lnTo>
                  <a:pt x="1941" y="572"/>
                </a:lnTo>
                <a:cubicBezTo>
                  <a:pt x="1806" y="603"/>
                  <a:pt x="1666" y="630"/>
                  <a:pt x="1527" y="630"/>
                </a:cubicBezTo>
                <a:cubicBezTo>
                  <a:pt x="1458" y="630"/>
                  <a:pt x="1389" y="623"/>
                  <a:pt x="1322" y="607"/>
                </a:cubicBezTo>
                <a:cubicBezTo>
                  <a:pt x="941" y="536"/>
                  <a:pt x="631" y="286"/>
                  <a:pt x="298" y="95"/>
                </a:cubicBezTo>
                <a:cubicBezTo>
                  <a:pt x="250" y="60"/>
                  <a:pt x="202" y="36"/>
                  <a:pt x="1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4"/>
          <p:cNvSpPr/>
          <p:nvPr/>
        </p:nvSpPr>
        <p:spPr>
          <a:xfrm rot="-10070951">
            <a:off x="7517432" y="304839"/>
            <a:ext cx="92655" cy="22324"/>
          </a:xfrm>
          <a:custGeom>
            <a:avLst/>
            <a:gdLst/>
            <a:ahLst/>
            <a:cxnLst/>
            <a:rect l="l" t="t" r="r" b="b"/>
            <a:pathLst>
              <a:path w="1930" h="465" extrusionOk="0">
                <a:moveTo>
                  <a:pt x="60" y="0"/>
                </a:moveTo>
                <a:cubicBezTo>
                  <a:pt x="36" y="84"/>
                  <a:pt x="24" y="167"/>
                  <a:pt x="0" y="250"/>
                </a:cubicBezTo>
                <a:cubicBezTo>
                  <a:pt x="262" y="310"/>
                  <a:pt x="512" y="405"/>
                  <a:pt x="786" y="441"/>
                </a:cubicBezTo>
                <a:cubicBezTo>
                  <a:pt x="909" y="457"/>
                  <a:pt x="1032" y="465"/>
                  <a:pt x="1155" y="465"/>
                </a:cubicBezTo>
                <a:cubicBezTo>
                  <a:pt x="1400" y="465"/>
                  <a:pt x="1643" y="433"/>
                  <a:pt x="1882" y="370"/>
                </a:cubicBezTo>
                <a:cubicBezTo>
                  <a:pt x="1893" y="274"/>
                  <a:pt x="1917" y="167"/>
                  <a:pt x="1929" y="72"/>
                </a:cubicBezTo>
                <a:lnTo>
                  <a:pt x="1929" y="72"/>
                </a:lnTo>
                <a:cubicBezTo>
                  <a:pt x="1689" y="144"/>
                  <a:pt x="1444" y="176"/>
                  <a:pt x="1193" y="176"/>
                </a:cubicBezTo>
                <a:cubicBezTo>
                  <a:pt x="861" y="176"/>
                  <a:pt x="520" y="119"/>
                  <a:pt x="167" y="24"/>
                </a:cubicBezTo>
                <a:lnTo>
                  <a:pt x="6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4"/>
          <p:cNvSpPr/>
          <p:nvPr/>
        </p:nvSpPr>
        <p:spPr>
          <a:xfrm rot="-10070951">
            <a:off x="7507945" y="341142"/>
            <a:ext cx="89247" cy="32021"/>
          </a:xfrm>
          <a:custGeom>
            <a:avLst/>
            <a:gdLst/>
            <a:ahLst/>
            <a:cxnLst/>
            <a:rect l="l" t="t" r="r" b="b"/>
            <a:pathLst>
              <a:path w="1859" h="667" extrusionOk="0">
                <a:moveTo>
                  <a:pt x="1822" y="0"/>
                </a:moveTo>
                <a:cubicBezTo>
                  <a:pt x="1263" y="238"/>
                  <a:pt x="632" y="262"/>
                  <a:pt x="36" y="381"/>
                </a:cubicBezTo>
                <a:cubicBezTo>
                  <a:pt x="25" y="381"/>
                  <a:pt x="13" y="381"/>
                  <a:pt x="1" y="393"/>
                </a:cubicBezTo>
                <a:cubicBezTo>
                  <a:pt x="13" y="476"/>
                  <a:pt x="13" y="572"/>
                  <a:pt x="13" y="667"/>
                </a:cubicBezTo>
                <a:cubicBezTo>
                  <a:pt x="167" y="631"/>
                  <a:pt x="322" y="596"/>
                  <a:pt x="489" y="572"/>
                </a:cubicBezTo>
                <a:cubicBezTo>
                  <a:pt x="953" y="500"/>
                  <a:pt x="1429" y="441"/>
                  <a:pt x="1858" y="274"/>
                </a:cubicBezTo>
                <a:cubicBezTo>
                  <a:pt x="1846" y="179"/>
                  <a:pt x="1834" y="84"/>
                  <a:pt x="182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4"/>
          <p:cNvSpPr/>
          <p:nvPr/>
        </p:nvSpPr>
        <p:spPr>
          <a:xfrm rot="-10070951">
            <a:off x="7515108" y="366459"/>
            <a:ext cx="77773" cy="71484"/>
          </a:xfrm>
          <a:custGeom>
            <a:avLst/>
            <a:gdLst/>
            <a:ahLst/>
            <a:cxnLst/>
            <a:rect l="l" t="t" r="r" b="b"/>
            <a:pathLst>
              <a:path w="1620" h="1489" extrusionOk="0">
                <a:moveTo>
                  <a:pt x="1501" y="1"/>
                </a:moveTo>
                <a:cubicBezTo>
                  <a:pt x="1179" y="536"/>
                  <a:pt x="584" y="894"/>
                  <a:pt x="1" y="1239"/>
                </a:cubicBezTo>
                <a:cubicBezTo>
                  <a:pt x="12" y="1298"/>
                  <a:pt x="36" y="1358"/>
                  <a:pt x="48" y="1406"/>
                </a:cubicBezTo>
                <a:cubicBezTo>
                  <a:pt x="60" y="1441"/>
                  <a:pt x="60" y="1465"/>
                  <a:pt x="72" y="1489"/>
                </a:cubicBezTo>
                <a:cubicBezTo>
                  <a:pt x="644" y="1132"/>
                  <a:pt x="1251" y="786"/>
                  <a:pt x="1620" y="286"/>
                </a:cubicBezTo>
                <a:cubicBezTo>
                  <a:pt x="1584" y="179"/>
                  <a:pt x="1548" y="84"/>
                  <a:pt x="15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4"/>
          <p:cNvSpPr/>
          <p:nvPr/>
        </p:nvSpPr>
        <p:spPr>
          <a:xfrm rot="-10070951">
            <a:off x="7529949" y="384059"/>
            <a:ext cx="61786" cy="102929"/>
          </a:xfrm>
          <a:custGeom>
            <a:avLst/>
            <a:gdLst/>
            <a:ahLst/>
            <a:cxnLst/>
            <a:rect l="l" t="t" r="r" b="b"/>
            <a:pathLst>
              <a:path w="1287" h="2144" extrusionOk="0">
                <a:moveTo>
                  <a:pt x="1048" y="0"/>
                </a:moveTo>
                <a:cubicBezTo>
                  <a:pt x="1024" y="608"/>
                  <a:pt x="846" y="1179"/>
                  <a:pt x="358" y="1596"/>
                </a:cubicBezTo>
                <a:cubicBezTo>
                  <a:pt x="239" y="1703"/>
                  <a:pt x="120" y="1798"/>
                  <a:pt x="1" y="1893"/>
                </a:cubicBezTo>
                <a:cubicBezTo>
                  <a:pt x="24" y="1977"/>
                  <a:pt x="60" y="2060"/>
                  <a:pt x="96" y="2143"/>
                </a:cubicBezTo>
                <a:cubicBezTo>
                  <a:pt x="358" y="1941"/>
                  <a:pt x="643" y="1739"/>
                  <a:pt x="858" y="1477"/>
                </a:cubicBezTo>
                <a:cubicBezTo>
                  <a:pt x="1108" y="1143"/>
                  <a:pt x="1227" y="750"/>
                  <a:pt x="1286" y="358"/>
                </a:cubicBezTo>
                <a:cubicBezTo>
                  <a:pt x="1215" y="227"/>
                  <a:pt x="1132" y="107"/>
                  <a:pt x="10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4"/>
          <p:cNvSpPr/>
          <p:nvPr/>
        </p:nvSpPr>
        <p:spPr>
          <a:xfrm rot="-10070951">
            <a:off x="7553568" y="411857"/>
            <a:ext cx="42343" cy="124677"/>
          </a:xfrm>
          <a:custGeom>
            <a:avLst/>
            <a:gdLst/>
            <a:ahLst/>
            <a:cxnLst/>
            <a:rect l="l" t="t" r="r" b="b"/>
            <a:pathLst>
              <a:path w="882" h="2597" extrusionOk="0">
                <a:moveTo>
                  <a:pt x="501" y="1"/>
                </a:moveTo>
                <a:lnTo>
                  <a:pt x="501" y="1"/>
                </a:lnTo>
                <a:cubicBezTo>
                  <a:pt x="643" y="477"/>
                  <a:pt x="643" y="989"/>
                  <a:pt x="489" y="1477"/>
                </a:cubicBezTo>
                <a:cubicBezTo>
                  <a:pt x="381" y="1799"/>
                  <a:pt x="215" y="2084"/>
                  <a:pt x="0" y="2358"/>
                </a:cubicBezTo>
                <a:cubicBezTo>
                  <a:pt x="36" y="2430"/>
                  <a:pt x="84" y="2513"/>
                  <a:pt x="131" y="2596"/>
                </a:cubicBezTo>
                <a:cubicBezTo>
                  <a:pt x="262" y="2430"/>
                  <a:pt x="405" y="2275"/>
                  <a:pt x="501" y="2096"/>
                </a:cubicBezTo>
                <a:cubicBezTo>
                  <a:pt x="667" y="1811"/>
                  <a:pt x="774" y="1501"/>
                  <a:pt x="834" y="1180"/>
                </a:cubicBezTo>
                <a:cubicBezTo>
                  <a:pt x="870" y="906"/>
                  <a:pt x="882" y="632"/>
                  <a:pt x="846" y="370"/>
                </a:cubicBezTo>
                <a:cubicBezTo>
                  <a:pt x="727" y="239"/>
                  <a:pt x="608" y="120"/>
                  <a:pt x="5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4"/>
          <p:cNvSpPr/>
          <p:nvPr/>
        </p:nvSpPr>
        <p:spPr>
          <a:xfrm rot="-10070951">
            <a:off x="7587178" y="454940"/>
            <a:ext cx="28085" cy="121220"/>
          </a:xfrm>
          <a:custGeom>
            <a:avLst/>
            <a:gdLst/>
            <a:ahLst/>
            <a:cxnLst/>
            <a:rect l="l" t="t" r="r" b="b"/>
            <a:pathLst>
              <a:path w="585" h="2525" extrusionOk="0">
                <a:moveTo>
                  <a:pt x="299" y="0"/>
                </a:moveTo>
                <a:lnTo>
                  <a:pt x="299" y="0"/>
                </a:lnTo>
                <a:cubicBezTo>
                  <a:pt x="370" y="727"/>
                  <a:pt x="156" y="1524"/>
                  <a:pt x="1" y="2262"/>
                </a:cubicBezTo>
                <a:cubicBezTo>
                  <a:pt x="72" y="2346"/>
                  <a:pt x="144" y="2441"/>
                  <a:pt x="215" y="2524"/>
                </a:cubicBezTo>
                <a:cubicBezTo>
                  <a:pt x="358" y="1774"/>
                  <a:pt x="584" y="977"/>
                  <a:pt x="572" y="227"/>
                </a:cubicBezTo>
                <a:cubicBezTo>
                  <a:pt x="477" y="143"/>
                  <a:pt x="382" y="72"/>
                  <a:pt x="2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4"/>
          <p:cNvSpPr/>
          <p:nvPr/>
        </p:nvSpPr>
        <p:spPr>
          <a:xfrm rot="-10070951">
            <a:off x="7615826" y="500373"/>
            <a:ext cx="29765" cy="112051"/>
          </a:xfrm>
          <a:custGeom>
            <a:avLst/>
            <a:gdLst/>
            <a:ahLst/>
            <a:cxnLst/>
            <a:rect l="l" t="t" r="r" b="b"/>
            <a:pathLst>
              <a:path w="620" h="2334" extrusionOk="0">
                <a:moveTo>
                  <a:pt x="334" y="0"/>
                </a:moveTo>
                <a:cubicBezTo>
                  <a:pt x="334" y="24"/>
                  <a:pt x="334" y="60"/>
                  <a:pt x="346" y="83"/>
                </a:cubicBezTo>
                <a:cubicBezTo>
                  <a:pt x="381" y="512"/>
                  <a:pt x="262" y="905"/>
                  <a:pt x="143" y="1310"/>
                </a:cubicBezTo>
                <a:cubicBezTo>
                  <a:pt x="72" y="1572"/>
                  <a:pt x="24" y="1846"/>
                  <a:pt x="0" y="2119"/>
                </a:cubicBezTo>
                <a:cubicBezTo>
                  <a:pt x="84" y="2179"/>
                  <a:pt x="167" y="2250"/>
                  <a:pt x="250" y="2334"/>
                </a:cubicBezTo>
                <a:cubicBezTo>
                  <a:pt x="250" y="2238"/>
                  <a:pt x="262" y="2143"/>
                  <a:pt x="274" y="2060"/>
                </a:cubicBezTo>
                <a:cubicBezTo>
                  <a:pt x="322" y="1643"/>
                  <a:pt x="453" y="1262"/>
                  <a:pt x="548" y="857"/>
                </a:cubicBezTo>
                <a:cubicBezTo>
                  <a:pt x="596" y="643"/>
                  <a:pt x="619" y="429"/>
                  <a:pt x="607" y="226"/>
                </a:cubicBezTo>
                <a:cubicBezTo>
                  <a:pt x="512" y="143"/>
                  <a:pt x="405" y="60"/>
                  <a:pt x="33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4"/>
          <p:cNvSpPr/>
          <p:nvPr/>
        </p:nvSpPr>
        <p:spPr>
          <a:xfrm rot="-10070951">
            <a:off x="7659665" y="531235"/>
            <a:ext cx="16035" cy="70908"/>
          </a:xfrm>
          <a:custGeom>
            <a:avLst/>
            <a:gdLst/>
            <a:ahLst/>
            <a:cxnLst/>
            <a:rect l="l" t="t" r="r" b="b"/>
            <a:pathLst>
              <a:path w="334" h="1477" extrusionOk="0">
                <a:moveTo>
                  <a:pt x="215" y="0"/>
                </a:moveTo>
                <a:cubicBezTo>
                  <a:pt x="131" y="60"/>
                  <a:pt x="60" y="143"/>
                  <a:pt x="0" y="214"/>
                </a:cubicBezTo>
                <a:cubicBezTo>
                  <a:pt x="60" y="500"/>
                  <a:pt x="60" y="810"/>
                  <a:pt x="60" y="1119"/>
                </a:cubicBezTo>
                <a:lnTo>
                  <a:pt x="60" y="1262"/>
                </a:lnTo>
                <a:cubicBezTo>
                  <a:pt x="84" y="1286"/>
                  <a:pt x="119" y="1310"/>
                  <a:pt x="143" y="1334"/>
                </a:cubicBezTo>
                <a:cubicBezTo>
                  <a:pt x="203" y="1369"/>
                  <a:pt x="262" y="1417"/>
                  <a:pt x="334" y="1476"/>
                </a:cubicBezTo>
                <a:cubicBezTo>
                  <a:pt x="322" y="1345"/>
                  <a:pt x="322" y="1226"/>
                  <a:pt x="322" y="1143"/>
                </a:cubicBezTo>
                <a:cubicBezTo>
                  <a:pt x="322" y="929"/>
                  <a:pt x="322" y="714"/>
                  <a:pt x="310" y="512"/>
                </a:cubicBezTo>
                <a:cubicBezTo>
                  <a:pt x="298" y="333"/>
                  <a:pt x="262" y="155"/>
                  <a:pt x="21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4"/>
          <p:cNvSpPr/>
          <p:nvPr/>
        </p:nvSpPr>
        <p:spPr>
          <a:xfrm rot="9328258" flipH="1">
            <a:off x="8276248" y="557637"/>
            <a:ext cx="804101" cy="783886"/>
          </a:xfrm>
          <a:custGeom>
            <a:avLst/>
            <a:gdLst/>
            <a:ahLst/>
            <a:cxnLst/>
            <a:rect l="l" t="t" r="r" b="b"/>
            <a:pathLst>
              <a:path w="16348" h="15937" extrusionOk="0">
                <a:moveTo>
                  <a:pt x="1549" y="1"/>
                </a:moveTo>
                <a:cubicBezTo>
                  <a:pt x="1346" y="60"/>
                  <a:pt x="1156" y="132"/>
                  <a:pt x="977" y="215"/>
                </a:cubicBezTo>
                <a:cubicBezTo>
                  <a:pt x="894" y="251"/>
                  <a:pt x="798" y="298"/>
                  <a:pt x="727" y="346"/>
                </a:cubicBezTo>
                <a:cubicBezTo>
                  <a:pt x="417" y="525"/>
                  <a:pt x="167" y="739"/>
                  <a:pt x="1" y="1025"/>
                </a:cubicBezTo>
                <a:cubicBezTo>
                  <a:pt x="108" y="1191"/>
                  <a:pt x="334" y="1525"/>
                  <a:pt x="644" y="2001"/>
                </a:cubicBezTo>
                <a:cubicBezTo>
                  <a:pt x="715" y="2108"/>
                  <a:pt x="798" y="2227"/>
                  <a:pt x="882" y="2358"/>
                </a:cubicBezTo>
                <a:cubicBezTo>
                  <a:pt x="1072" y="2632"/>
                  <a:pt x="1275" y="2942"/>
                  <a:pt x="1501" y="3287"/>
                </a:cubicBezTo>
                <a:cubicBezTo>
                  <a:pt x="1584" y="3394"/>
                  <a:pt x="1656" y="3513"/>
                  <a:pt x="1739" y="3632"/>
                </a:cubicBezTo>
                <a:cubicBezTo>
                  <a:pt x="2037" y="4073"/>
                  <a:pt x="2358" y="4537"/>
                  <a:pt x="2703" y="5037"/>
                </a:cubicBezTo>
                <a:cubicBezTo>
                  <a:pt x="2787" y="5156"/>
                  <a:pt x="2870" y="5287"/>
                  <a:pt x="2953" y="5418"/>
                </a:cubicBezTo>
                <a:cubicBezTo>
                  <a:pt x="3239" y="5811"/>
                  <a:pt x="3525" y="6228"/>
                  <a:pt x="3823" y="6656"/>
                </a:cubicBezTo>
                <a:cubicBezTo>
                  <a:pt x="3906" y="6775"/>
                  <a:pt x="3989" y="6906"/>
                  <a:pt x="4085" y="7037"/>
                </a:cubicBezTo>
                <a:cubicBezTo>
                  <a:pt x="4323" y="7383"/>
                  <a:pt x="4573" y="7740"/>
                  <a:pt x="4835" y="8085"/>
                </a:cubicBezTo>
                <a:cubicBezTo>
                  <a:pt x="4930" y="8228"/>
                  <a:pt x="5025" y="8359"/>
                  <a:pt x="5120" y="8490"/>
                </a:cubicBezTo>
                <a:cubicBezTo>
                  <a:pt x="5287" y="8728"/>
                  <a:pt x="5466" y="8966"/>
                  <a:pt x="5632" y="9204"/>
                </a:cubicBezTo>
                <a:cubicBezTo>
                  <a:pt x="5740" y="9335"/>
                  <a:pt x="5835" y="9478"/>
                  <a:pt x="5930" y="9609"/>
                </a:cubicBezTo>
                <a:cubicBezTo>
                  <a:pt x="6144" y="9907"/>
                  <a:pt x="6359" y="10193"/>
                  <a:pt x="6573" y="10478"/>
                </a:cubicBezTo>
                <a:lnTo>
                  <a:pt x="6633" y="10562"/>
                </a:lnTo>
                <a:cubicBezTo>
                  <a:pt x="6728" y="10681"/>
                  <a:pt x="6811" y="10788"/>
                  <a:pt x="6894" y="10907"/>
                </a:cubicBezTo>
                <a:cubicBezTo>
                  <a:pt x="7216" y="11336"/>
                  <a:pt x="7549" y="11752"/>
                  <a:pt x="7859" y="12145"/>
                </a:cubicBezTo>
                <a:cubicBezTo>
                  <a:pt x="7954" y="12264"/>
                  <a:pt x="8037" y="12371"/>
                  <a:pt x="8133" y="12490"/>
                </a:cubicBezTo>
                <a:cubicBezTo>
                  <a:pt x="8287" y="12681"/>
                  <a:pt x="8442" y="12871"/>
                  <a:pt x="8597" y="13062"/>
                </a:cubicBezTo>
                <a:cubicBezTo>
                  <a:pt x="8692" y="13181"/>
                  <a:pt x="8799" y="13300"/>
                  <a:pt x="8895" y="13419"/>
                </a:cubicBezTo>
                <a:cubicBezTo>
                  <a:pt x="9109" y="13669"/>
                  <a:pt x="9311" y="13895"/>
                  <a:pt x="9514" y="14110"/>
                </a:cubicBezTo>
                <a:cubicBezTo>
                  <a:pt x="9597" y="14205"/>
                  <a:pt x="9692" y="14300"/>
                  <a:pt x="9776" y="14395"/>
                </a:cubicBezTo>
                <a:cubicBezTo>
                  <a:pt x="10038" y="14657"/>
                  <a:pt x="10276" y="14884"/>
                  <a:pt x="10490" y="15050"/>
                </a:cubicBezTo>
                <a:cubicBezTo>
                  <a:pt x="10538" y="15098"/>
                  <a:pt x="10597" y="15134"/>
                  <a:pt x="10645" y="15181"/>
                </a:cubicBezTo>
                <a:cubicBezTo>
                  <a:pt x="10693" y="15217"/>
                  <a:pt x="10740" y="15241"/>
                  <a:pt x="10788" y="15277"/>
                </a:cubicBezTo>
                <a:cubicBezTo>
                  <a:pt x="11074" y="15467"/>
                  <a:pt x="11371" y="15622"/>
                  <a:pt x="11669" y="15729"/>
                </a:cubicBezTo>
                <a:cubicBezTo>
                  <a:pt x="11776" y="15765"/>
                  <a:pt x="11883" y="15800"/>
                  <a:pt x="11990" y="15824"/>
                </a:cubicBezTo>
                <a:cubicBezTo>
                  <a:pt x="12264" y="15896"/>
                  <a:pt x="12538" y="15931"/>
                  <a:pt x="12800" y="15931"/>
                </a:cubicBezTo>
                <a:cubicBezTo>
                  <a:pt x="12832" y="15935"/>
                  <a:pt x="12865" y="15937"/>
                  <a:pt x="12898" y="15937"/>
                </a:cubicBezTo>
                <a:cubicBezTo>
                  <a:pt x="12965" y="15937"/>
                  <a:pt x="13034" y="15931"/>
                  <a:pt x="13098" y="15931"/>
                </a:cubicBezTo>
                <a:cubicBezTo>
                  <a:pt x="13431" y="15896"/>
                  <a:pt x="13752" y="15824"/>
                  <a:pt x="14062" y="15681"/>
                </a:cubicBezTo>
                <a:cubicBezTo>
                  <a:pt x="14157" y="15646"/>
                  <a:pt x="14253" y="15598"/>
                  <a:pt x="14348" y="15550"/>
                </a:cubicBezTo>
                <a:cubicBezTo>
                  <a:pt x="14467" y="15491"/>
                  <a:pt x="14574" y="15419"/>
                  <a:pt x="14693" y="15336"/>
                </a:cubicBezTo>
                <a:cubicBezTo>
                  <a:pt x="14860" y="15217"/>
                  <a:pt x="15015" y="15086"/>
                  <a:pt x="15169" y="14943"/>
                </a:cubicBezTo>
                <a:cubicBezTo>
                  <a:pt x="15241" y="14872"/>
                  <a:pt x="15312" y="14788"/>
                  <a:pt x="15384" y="14717"/>
                </a:cubicBezTo>
                <a:cubicBezTo>
                  <a:pt x="15562" y="14491"/>
                  <a:pt x="15729" y="14264"/>
                  <a:pt x="15860" y="14003"/>
                </a:cubicBezTo>
                <a:cubicBezTo>
                  <a:pt x="15907" y="13919"/>
                  <a:pt x="15955" y="13824"/>
                  <a:pt x="15991" y="13729"/>
                </a:cubicBezTo>
                <a:cubicBezTo>
                  <a:pt x="16122" y="13455"/>
                  <a:pt x="16205" y="13157"/>
                  <a:pt x="16265" y="12860"/>
                </a:cubicBezTo>
                <a:cubicBezTo>
                  <a:pt x="16288" y="12764"/>
                  <a:pt x="16300" y="12657"/>
                  <a:pt x="16312" y="12562"/>
                </a:cubicBezTo>
                <a:cubicBezTo>
                  <a:pt x="16348" y="12300"/>
                  <a:pt x="16348" y="12038"/>
                  <a:pt x="16336" y="11764"/>
                </a:cubicBezTo>
                <a:cubicBezTo>
                  <a:pt x="16324" y="11681"/>
                  <a:pt x="16312" y="11586"/>
                  <a:pt x="16300" y="11502"/>
                </a:cubicBezTo>
                <a:cubicBezTo>
                  <a:pt x="16277" y="11359"/>
                  <a:pt x="16253" y="11216"/>
                  <a:pt x="16205" y="11086"/>
                </a:cubicBezTo>
                <a:cubicBezTo>
                  <a:pt x="16146" y="10859"/>
                  <a:pt x="16074" y="10657"/>
                  <a:pt x="15991" y="10454"/>
                </a:cubicBezTo>
                <a:cubicBezTo>
                  <a:pt x="15955" y="10359"/>
                  <a:pt x="15919" y="10264"/>
                  <a:pt x="15872" y="10181"/>
                </a:cubicBezTo>
                <a:cubicBezTo>
                  <a:pt x="15765" y="9954"/>
                  <a:pt x="15657" y="9752"/>
                  <a:pt x="15538" y="9550"/>
                </a:cubicBezTo>
                <a:cubicBezTo>
                  <a:pt x="15455" y="9431"/>
                  <a:pt x="15384" y="9311"/>
                  <a:pt x="15300" y="9204"/>
                </a:cubicBezTo>
                <a:cubicBezTo>
                  <a:pt x="15157" y="8990"/>
                  <a:pt x="15003" y="8800"/>
                  <a:pt x="14848" y="8621"/>
                </a:cubicBezTo>
                <a:cubicBezTo>
                  <a:pt x="14729" y="8490"/>
                  <a:pt x="14610" y="8371"/>
                  <a:pt x="14491" y="8252"/>
                </a:cubicBezTo>
                <a:cubicBezTo>
                  <a:pt x="14324" y="8085"/>
                  <a:pt x="14157" y="7930"/>
                  <a:pt x="14002" y="7788"/>
                </a:cubicBezTo>
                <a:cubicBezTo>
                  <a:pt x="13907" y="7704"/>
                  <a:pt x="13812" y="7633"/>
                  <a:pt x="13729" y="7561"/>
                </a:cubicBezTo>
                <a:cubicBezTo>
                  <a:pt x="13562" y="7418"/>
                  <a:pt x="13395" y="7299"/>
                  <a:pt x="13252" y="7192"/>
                </a:cubicBezTo>
                <a:lnTo>
                  <a:pt x="13240" y="7180"/>
                </a:lnTo>
                <a:cubicBezTo>
                  <a:pt x="13133" y="7097"/>
                  <a:pt x="13038" y="7014"/>
                  <a:pt x="12955" y="6954"/>
                </a:cubicBezTo>
                <a:cubicBezTo>
                  <a:pt x="12931" y="6930"/>
                  <a:pt x="12895" y="6906"/>
                  <a:pt x="12883" y="6883"/>
                </a:cubicBezTo>
                <a:cubicBezTo>
                  <a:pt x="12609" y="7014"/>
                  <a:pt x="12383" y="7156"/>
                  <a:pt x="12193" y="7323"/>
                </a:cubicBezTo>
                <a:cubicBezTo>
                  <a:pt x="12109" y="7395"/>
                  <a:pt x="12038" y="7466"/>
                  <a:pt x="11978" y="7549"/>
                </a:cubicBezTo>
                <a:cubicBezTo>
                  <a:pt x="11800" y="7740"/>
                  <a:pt x="11669" y="7966"/>
                  <a:pt x="11562" y="8204"/>
                </a:cubicBezTo>
                <a:cubicBezTo>
                  <a:pt x="11693" y="8323"/>
                  <a:pt x="11847" y="8454"/>
                  <a:pt x="12038" y="8597"/>
                </a:cubicBezTo>
                <a:cubicBezTo>
                  <a:pt x="12062" y="8621"/>
                  <a:pt x="12097" y="8645"/>
                  <a:pt x="12121" y="8657"/>
                </a:cubicBezTo>
                <a:cubicBezTo>
                  <a:pt x="12181" y="8704"/>
                  <a:pt x="12240" y="8752"/>
                  <a:pt x="12300" y="8800"/>
                </a:cubicBezTo>
                <a:cubicBezTo>
                  <a:pt x="12407" y="8883"/>
                  <a:pt x="12514" y="8978"/>
                  <a:pt x="12633" y="9073"/>
                </a:cubicBezTo>
                <a:cubicBezTo>
                  <a:pt x="12717" y="9133"/>
                  <a:pt x="12800" y="9204"/>
                  <a:pt x="12883" y="9288"/>
                </a:cubicBezTo>
                <a:cubicBezTo>
                  <a:pt x="13062" y="9442"/>
                  <a:pt x="13252" y="9621"/>
                  <a:pt x="13431" y="9823"/>
                </a:cubicBezTo>
                <a:cubicBezTo>
                  <a:pt x="13502" y="9907"/>
                  <a:pt x="13574" y="9990"/>
                  <a:pt x="13645" y="10085"/>
                </a:cubicBezTo>
                <a:cubicBezTo>
                  <a:pt x="13764" y="10252"/>
                  <a:pt x="13883" y="10419"/>
                  <a:pt x="13991" y="10597"/>
                </a:cubicBezTo>
                <a:cubicBezTo>
                  <a:pt x="14038" y="10681"/>
                  <a:pt x="14086" y="10764"/>
                  <a:pt x="14133" y="10847"/>
                </a:cubicBezTo>
                <a:cubicBezTo>
                  <a:pt x="14169" y="10931"/>
                  <a:pt x="14205" y="11014"/>
                  <a:pt x="14241" y="11097"/>
                </a:cubicBezTo>
                <a:cubicBezTo>
                  <a:pt x="14276" y="11181"/>
                  <a:pt x="14312" y="11264"/>
                  <a:pt x="14336" y="11347"/>
                </a:cubicBezTo>
                <a:cubicBezTo>
                  <a:pt x="14348" y="11371"/>
                  <a:pt x="14360" y="11395"/>
                  <a:pt x="14360" y="11419"/>
                </a:cubicBezTo>
                <a:cubicBezTo>
                  <a:pt x="14383" y="11478"/>
                  <a:pt x="14395" y="11526"/>
                  <a:pt x="14419" y="11586"/>
                </a:cubicBezTo>
                <a:cubicBezTo>
                  <a:pt x="14419" y="11609"/>
                  <a:pt x="14431" y="11645"/>
                  <a:pt x="14431" y="11669"/>
                </a:cubicBezTo>
                <a:cubicBezTo>
                  <a:pt x="14455" y="11740"/>
                  <a:pt x="14467" y="11812"/>
                  <a:pt x="14467" y="11883"/>
                </a:cubicBezTo>
                <a:cubicBezTo>
                  <a:pt x="14479" y="11978"/>
                  <a:pt x="14479" y="12074"/>
                  <a:pt x="14479" y="12169"/>
                </a:cubicBezTo>
                <a:cubicBezTo>
                  <a:pt x="14479" y="12276"/>
                  <a:pt x="14467" y="12383"/>
                  <a:pt x="14443" y="12479"/>
                </a:cubicBezTo>
                <a:cubicBezTo>
                  <a:pt x="14431" y="12574"/>
                  <a:pt x="14407" y="12657"/>
                  <a:pt x="14383" y="12740"/>
                </a:cubicBezTo>
                <a:cubicBezTo>
                  <a:pt x="14336" y="12883"/>
                  <a:pt x="14276" y="13026"/>
                  <a:pt x="14205" y="13157"/>
                </a:cubicBezTo>
                <a:cubicBezTo>
                  <a:pt x="14157" y="13241"/>
                  <a:pt x="14110" y="13312"/>
                  <a:pt x="14062" y="13383"/>
                </a:cubicBezTo>
                <a:cubicBezTo>
                  <a:pt x="13979" y="13502"/>
                  <a:pt x="13883" y="13598"/>
                  <a:pt x="13788" y="13693"/>
                </a:cubicBezTo>
                <a:cubicBezTo>
                  <a:pt x="13729" y="13729"/>
                  <a:pt x="13681" y="13776"/>
                  <a:pt x="13621" y="13812"/>
                </a:cubicBezTo>
                <a:cubicBezTo>
                  <a:pt x="13610" y="13824"/>
                  <a:pt x="13586" y="13836"/>
                  <a:pt x="13562" y="13848"/>
                </a:cubicBezTo>
                <a:cubicBezTo>
                  <a:pt x="13419" y="13943"/>
                  <a:pt x="13252" y="14014"/>
                  <a:pt x="13086" y="14050"/>
                </a:cubicBezTo>
                <a:cubicBezTo>
                  <a:pt x="12990" y="14074"/>
                  <a:pt x="12895" y="14074"/>
                  <a:pt x="12800" y="14074"/>
                </a:cubicBezTo>
                <a:cubicBezTo>
                  <a:pt x="12693" y="14074"/>
                  <a:pt x="12586" y="14062"/>
                  <a:pt x="12490" y="14038"/>
                </a:cubicBezTo>
                <a:cubicBezTo>
                  <a:pt x="12395" y="14014"/>
                  <a:pt x="12312" y="13991"/>
                  <a:pt x="12217" y="13943"/>
                </a:cubicBezTo>
                <a:cubicBezTo>
                  <a:pt x="12062" y="13883"/>
                  <a:pt x="11895" y="13788"/>
                  <a:pt x="11728" y="13669"/>
                </a:cubicBezTo>
                <a:cubicBezTo>
                  <a:pt x="11633" y="13598"/>
                  <a:pt x="11526" y="13502"/>
                  <a:pt x="11407" y="13407"/>
                </a:cubicBezTo>
                <a:cubicBezTo>
                  <a:pt x="11216" y="13229"/>
                  <a:pt x="11002" y="13002"/>
                  <a:pt x="10764" y="12740"/>
                </a:cubicBezTo>
                <a:cubicBezTo>
                  <a:pt x="10669" y="12645"/>
                  <a:pt x="10585" y="12538"/>
                  <a:pt x="10490" y="12431"/>
                </a:cubicBezTo>
                <a:cubicBezTo>
                  <a:pt x="10323" y="12240"/>
                  <a:pt x="10145" y="12026"/>
                  <a:pt x="9954" y="11812"/>
                </a:cubicBezTo>
                <a:cubicBezTo>
                  <a:pt x="9883" y="11717"/>
                  <a:pt x="9800" y="11621"/>
                  <a:pt x="9728" y="11514"/>
                </a:cubicBezTo>
                <a:cubicBezTo>
                  <a:pt x="9514" y="11252"/>
                  <a:pt x="9288" y="10966"/>
                  <a:pt x="9061" y="10669"/>
                </a:cubicBezTo>
                <a:cubicBezTo>
                  <a:pt x="8978" y="10574"/>
                  <a:pt x="8895" y="10466"/>
                  <a:pt x="8811" y="10359"/>
                </a:cubicBezTo>
                <a:cubicBezTo>
                  <a:pt x="8609" y="10085"/>
                  <a:pt x="8395" y="9812"/>
                  <a:pt x="8180" y="9526"/>
                </a:cubicBezTo>
                <a:cubicBezTo>
                  <a:pt x="8097" y="9407"/>
                  <a:pt x="8014" y="9288"/>
                  <a:pt x="7918" y="9169"/>
                </a:cubicBezTo>
                <a:cubicBezTo>
                  <a:pt x="7609" y="8752"/>
                  <a:pt x="7299" y="8323"/>
                  <a:pt x="6978" y="7883"/>
                </a:cubicBezTo>
                <a:lnTo>
                  <a:pt x="6692" y="7490"/>
                </a:lnTo>
                <a:cubicBezTo>
                  <a:pt x="6502" y="7228"/>
                  <a:pt x="6311" y="6954"/>
                  <a:pt x="6109" y="6680"/>
                </a:cubicBezTo>
                <a:lnTo>
                  <a:pt x="5835" y="6275"/>
                </a:lnTo>
                <a:cubicBezTo>
                  <a:pt x="5656" y="6037"/>
                  <a:pt x="5490" y="5799"/>
                  <a:pt x="5323" y="5549"/>
                </a:cubicBezTo>
                <a:cubicBezTo>
                  <a:pt x="5251" y="5454"/>
                  <a:pt x="5180" y="5347"/>
                  <a:pt x="5109" y="5240"/>
                </a:cubicBezTo>
                <a:cubicBezTo>
                  <a:pt x="4823" y="4835"/>
                  <a:pt x="4537" y="4430"/>
                  <a:pt x="4263" y="4025"/>
                </a:cubicBezTo>
                <a:cubicBezTo>
                  <a:pt x="4168" y="3882"/>
                  <a:pt x="4061" y="3739"/>
                  <a:pt x="3966" y="3597"/>
                </a:cubicBezTo>
                <a:cubicBezTo>
                  <a:pt x="3692" y="3204"/>
                  <a:pt x="3430" y="2811"/>
                  <a:pt x="3192" y="2454"/>
                </a:cubicBezTo>
                <a:cubicBezTo>
                  <a:pt x="3073" y="2275"/>
                  <a:pt x="2953" y="2108"/>
                  <a:pt x="2846" y="1942"/>
                </a:cubicBezTo>
                <a:cubicBezTo>
                  <a:pt x="2537" y="1489"/>
                  <a:pt x="2263" y="1072"/>
                  <a:pt x="2013" y="703"/>
                </a:cubicBezTo>
                <a:cubicBezTo>
                  <a:pt x="1894" y="525"/>
                  <a:pt x="1799" y="370"/>
                  <a:pt x="1691" y="215"/>
                </a:cubicBezTo>
                <a:cubicBezTo>
                  <a:pt x="1644" y="144"/>
                  <a:pt x="1596" y="72"/>
                  <a:pt x="154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4"/>
          <p:cNvSpPr/>
          <p:nvPr/>
        </p:nvSpPr>
        <p:spPr>
          <a:xfrm rot="9328258" flipH="1">
            <a:off x="8549625" y="982375"/>
            <a:ext cx="24642" cy="159315"/>
          </a:xfrm>
          <a:custGeom>
            <a:avLst/>
            <a:gdLst/>
            <a:ahLst/>
            <a:cxnLst/>
            <a:rect l="l" t="t" r="r" b="b"/>
            <a:pathLst>
              <a:path w="501" h="3239" extrusionOk="0">
                <a:moveTo>
                  <a:pt x="287" y="0"/>
                </a:moveTo>
                <a:cubicBezTo>
                  <a:pt x="251" y="441"/>
                  <a:pt x="144" y="882"/>
                  <a:pt x="96" y="1274"/>
                </a:cubicBezTo>
                <a:cubicBezTo>
                  <a:pt x="36" y="1798"/>
                  <a:pt x="1" y="2322"/>
                  <a:pt x="13" y="2834"/>
                </a:cubicBezTo>
                <a:cubicBezTo>
                  <a:pt x="108" y="2977"/>
                  <a:pt x="203" y="3108"/>
                  <a:pt x="298" y="3239"/>
                </a:cubicBezTo>
                <a:cubicBezTo>
                  <a:pt x="239" y="2477"/>
                  <a:pt x="310" y="1727"/>
                  <a:pt x="406" y="965"/>
                </a:cubicBezTo>
                <a:cubicBezTo>
                  <a:pt x="429" y="762"/>
                  <a:pt x="477" y="536"/>
                  <a:pt x="501" y="310"/>
                </a:cubicBezTo>
                <a:cubicBezTo>
                  <a:pt x="429" y="203"/>
                  <a:pt x="358" y="96"/>
                  <a:pt x="2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4"/>
          <p:cNvSpPr/>
          <p:nvPr/>
        </p:nvSpPr>
        <p:spPr>
          <a:xfrm rot="9328258" flipH="1">
            <a:off x="8536703" y="1067802"/>
            <a:ext cx="22331" cy="169300"/>
          </a:xfrm>
          <a:custGeom>
            <a:avLst/>
            <a:gdLst/>
            <a:ahLst/>
            <a:cxnLst/>
            <a:rect l="l" t="t" r="r" b="b"/>
            <a:pathLst>
              <a:path w="454" h="3442" extrusionOk="0">
                <a:moveTo>
                  <a:pt x="144" y="1"/>
                </a:moveTo>
                <a:cubicBezTo>
                  <a:pt x="203" y="572"/>
                  <a:pt x="179" y="1144"/>
                  <a:pt x="108" y="1739"/>
                </a:cubicBezTo>
                <a:cubicBezTo>
                  <a:pt x="60" y="2179"/>
                  <a:pt x="13" y="2620"/>
                  <a:pt x="1" y="3060"/>
                </a:cubicBezTo>
                <a:cubicBezTo>
                  <a:pt x="84" y="3191"/>
                  <a:pt x="167" y="3310"/>
                  <a:pt x="263" y="3441"/>
                </a:cubicBezTo>
                <a:cubicBezTo>
                  <a:pt x="227" y="2751"/>
                  <a:pt x="358" y="2048"/>
                  <a:pt x="417" y="1358"/>
                </a:cubicBezTo>
                <a:cubicBezTo>
                  <a:pt x="453" y="1048"/>
                  <a:pt x="453" y="739"/>
                  <a:pt x="441" y="441"/>
                </a:cubicBezTo>
                <a:cubicBezTo>
                  <a:pt x="346" y="286"/>
                  <a:pt x="239" y="143"/>
                  <a:pt x="1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4"/>
          <p:cNvSpPr/>
          <p:nvPr/>
        </p:nvSpPr>
        <p:spPr>
          <a:xfrm rot="9328258" flipH="1">
            <a:off x="8519924" y="1162420"/>
            <a:ext cx="25233" cy="171071"/>
          </a:xfrm>
          <a:custGeom>
            <a:avLst/>
            <a:gdLst/>
            <a:ahLst/>
            <a:cxnLst/>
            <a:rect l="l" t="t" r="r" b="b"/>
            <a:pathLst>
              <a:path w="513" h="3478" extrusionOk="0">
                <a:moveTo>
                  <a:pt x="143" y="1"/>
                </a:moveTo>
                <a:cubicBezTo>
                  <a:pt x="155" y="48"/>
                  <a:pt x="167" y="96"/>
                  <a:pt x="179" y="143"/>
                </a:cubicBezTo>
                <a:cubicBezTo>
                  <a:pt x="274" y="643"/>
                  <a:pt x="227" y="1167"/>
                  <a:pt x="155" y="1667"/>
                </a:cubicBezTo>
                <a:cubicBezTo>
                  <a:pt x="96" y="2144"/>
                  <a:pt x="12" y="2620"/>
                  <a:pt x="0" y="3096"/>
                </a:cubicBezTo>
                <a:cubicBezTo>
                  <a:pt x="84" y="3227"/>
                  <a:pt x="167" y="3346"/>
                  <a:pt x="250" y="3477"/>
                </a:cubicBezTo>
                <a:cubicBezTo>
                  <a:pt x="227" y="2799"/>
                  <a:pt x="381" y="2108"/>
                  <a:pt x="453" y="1429"/>
                </a:cubicBezTo>
                <a:cubicBezTo>
                  <a:pt x="489" y="1132"/>
                  <a:pt x="512" y="822"/>
                  <a:pt x="489" y="513"/>
                </a:cubicBezTo>
                <a:cubicBezTo>
                  <a:pt x="370" y="334"/>
                  <a:pt x="250" y="167"/>
                  <a:pt x="1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4"/>
          <p:cNvSpPr/>
          <p:nvPr/>
        </p:nvSpPr>
        <p:spPr>
          <a:xfrm rot="9328258" flipH="1">
            <a:off x="8501773" y="1266823"/>
            <a:ext cx="26413" cy="167529"/>
          </a:xfrm>
          <a:custGeom>
            <a:avLst/>
            <a:gdLst/>
            <a:ahLst/>
            <a:cxnLst/>
            <a:rect l="l" t="t" r="r" b="b"/>
            <a:pathLst>
              <a:path w="537" h="3406" extrusionOk="0">
                <a:moveTo>
                  <a:pt x="203" y="0"/>
                </a:moveTo>
                <a:cubicBezTo>
                  <a:pt x="299" y="631"/>
                  <a:pt x="263" y="1286"/>
                  <a:pt x="180" y="1929"/>
                </a:cubicBezTo>
                <a:cubicBezTo>
                  <a:pt x="132" y="2298"/>
                  <a:pt x="49" y="2679"/>
                  <a:pt x="1" y="3060"/>
                </a:cubicBezTo>
                <a:cubicBezTo>
                  <a:pt x="84" y="3167"/>
                  <a:pt x="156" y="3286"/>
                  <a:pt x="239" y="3405"/>
                </a:cubicBezTo>
                <a:cubicBezTo>
                  <a:pt x="251" y="3215"/>
                  <a:pt x="287" y="3012"/>
                  <a:pt x="322" y="2822"/>
                </a:cubicBezTo>
                <a:cubicBezTo>
                  <a:pt x="382" y="2393"/>
                  <a:pt x="453" y="1965"/>
                  <a:pt x="489" y="1536"/>
                </a:cubicBezTo>
                <a:cubicBezTo>
                  <a:pt x="525" y="1179"/>
                  <a:pt x="537" y="822"/>
                  <a:pt x="513" y="476"/>
                </a:cubicBezTo>
                <a:cubicBezTo>
                  <a:pt x="406" y="310"/>
                  <a:pt x="299" y="143"/>
                  <a:pt x="2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4"/>
          <p:cNvSpPr/>
          <p:nvPr/>
        </p:nvSpPr>
        <p:spPr>
          <a:xfrm rot="9328258" flipH="1">
            <a:off x="8476949" y="1345960"/>
            <a:ext cx="17609" cy="105456"/>
          </a:xfrm>
          <a:custGeom>
            <a:avLst/>
            <a:gdLst/>
            <a:ahLst/>
            <a:cxnLst/>
            <a:rect l="l" t="t" r="r" b="b"/>
            <a:pathLst>
              <a:path w="358" h="2144" extrusionOk="0">
                <a:moveTo>
                  <a:pt x="334" y="0"/>
                </a:moveTo>
                <a:cubicBezTo>
                  <a:pt x="251" y="36"/>
                  <a:pt x="167" y="83"/>
                  <a:pt x="84" y="131"/>
                </a:cubicBezTo>
                <a:cubicBezTo>
                  <a:pt x="96" y="500"/>
                  <a:pt x="72" y="857"/>
                  <a:pt x="48" y="1226"/>
                </a:cubicBezTo>
                <a:cubicBezTo>
                  <a:pt x="36" y="1405"/>
                  <a:pt x="13" y="1596"/>
                  <a:pt x="1" y="1786"/>
                </a:cubicBezTo>
                <a:cubicBezTo>
                  <a:pt x="72" y="1893"/>
                  <a:pt x="155" y="2012"/>
                  <a:pt x="239" y="2143"/>
                </a:cubicBezTo>
                <a:cubicBezTo>
                  <a:pt x="239" y="1703"/>
                  <a:pt x="310" y="1250"/>
                  <a:pt x="334" y="857"/>
                </a:cubicBezTo>
                <a:cubicBezTo>
                  <a:pt x="358" y="572"/>
                  <a:pt x="358" y="286"/>
                  <a:pt x="33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4"/>
          <p:cNvSpPr/>
          <p:nvPr/>
        </p:nvSpPr>
        <p:spPr>
          <a:xfrm rot="9328258" flipH="1">
            <a:off x="8563445" y="915748"/>
            <a:ext cx="24642" cy="164037"/>
          </a:xfrm>
          <a:custGeom>
            <a:avLst/>
            <a:gdLst/>
            <a:ahLst/>
            <a:cxnLst/>
            <a:rect l="l" t="t" r="r" b="b"/>
            <a:pathLst>
              <a:path w="501" h="3335" extrusionOk="0">
                <a:moveTo>
                  <a:pt x="215" y="0"/>
                </a:moveTo>
                <a:cubicBezTo>
                  <a:pt x="239" y="489"/>
                  <a:pt x="203" y="977"/>
                  <a:pt x="131" y="1477"/>
                </a:cubicBezTo>
                <a:cubicBezTo>
                  <a:pt x="72" y="1953"/>
                  <a:pt x="0" y="2453"/>
                  <a:pt x="12" y="2929"/>
                </a:cubicBezTo>
                <a:cubicBezTo>
                  <a:pt x="120" y="3060"/>
                  <a:pt x="215" y="3203"/>
                  <a:pt x="310" y="3334"/>
                </a:cubicBezTo>
                <a:cubicBezTo>
                  <a:pt x="215" y="2608"/>
                  <a:pt x="358" y="1846"/>
                  <a:pt x="441" y="1120"/>
                </a:cubicBezTo>
                <a:cubicBezTo>
                  <a:pt x="477" y="881"/>
                  <a:pt x="489" y="643"/>
                  <a:pt x="501" y="405"/>
                </a:cubicBezTo>
                <a:lnTo>
                  <a:pt x="2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4"/>
          <p:cNvSpPr/>
          <p:nvPr/>
        </p:nvSpPr>
        <p:spPr>
          <a:xfrm rot="9328258" flipH="1">
            <a:off x="8582875" y="838563"/>
            <a:ext cx="17609" cy="168120"/>
          </a:xfrm>
          <a:custGeom>
            <a:avLst/>
            <a:gdLst/>
            <a:ahLst/>
            <a:cxnLst/>
            <a:rect l="l" t="t" r="r" b="b"/>
            <a:pathLst>
              <a:path w="358" h="3418" extrusionOk="0">
                <a:moveTo>
                  <a:pt x="84" y="1"/>
                </a:moveTo>
                <a:lnTo>
                  <a:pt x="84" y="1"/>
                </a:lnTo>
                <a:cubicBezTo>
                  <a:pt x="108" y="477"/>
                  <a:pt x="96" y="953"/>
                  <a:pt x="72" y="1430"/>
                </a:cubicBezTo>
                <a:cubicBezTo>
                  <a:pt x="36" y="1965"/>
                  <a:pt x="1" y="2501"/>
                  <a:pt x="13" y="3037"/>
                </a:cubicBezTo>
                <a:lnTo>
                  <a:pt x="13" y="3073"/>
                </a:lnTo>
                <a:cubicBezTo>
                  <a:pt x="108" y="3192"/>
                  <a:pt x="191" y="3299"/>
                  <a:pt x="274" y="3418"/>
                </a:cubicBezTo>
                <a:cubicBezTo>
                  <a:pt x="263" y="3096"/>
                  <a:pt x="274" y="2775"/>
                  <a:pt x="286" y="2513"/>
                </a:cubicBezTo>
                <a:cubicBezTo>
                  <a:pt x="298" y="1965"/>
                  <a:pt x="334" y="1430"/>
                  <a:pt x="358" y="882"/>
                </a:cubicBezTo>
                <a:cubicBezTo>
                  <a:pt x="358" y="715"/>
                  <a:pt x="358" y="560"/>
                  <a:pt x="358" y="394"/>
                </a:cubicBezTo>
                <a:cubicBezTo>
                  <a:pt x="263" y="263"/>
                  <a:pt x="179" y="132"/>
                  <a:pt x="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4"/>
          <p:cNvSpPr/>
          <p:nvPr/>
        </p:nvSpPr>
        <p:spPr>
          <a:xfrm rot="9328258" flipH="1">
            <a:off x="8604420" y="742845"/>
            <a:ext cx="17658" cy="163447"/>
          </a:xfrm>
          <a:custGeom>
            <a:avLst/>
            <a:gdLst/>
            <a:ahLst/>
            <a:cxnLst/>
            <a:rect l="l" t="t" r="r" b="b"/>
            <a:pathLst>
              <a:path w="359" h="3323" extrusionOk="0">
                <a:moveTo>
                  <a:pt x="84" y="1"/>
                </a:moveTo>
                <a:lnTo>
                  <a:pt x="84" y="1"/>
                </a:lnTo>
                <a:cubicBezTo>
                  <a:pt x="144" y="977"/>
                  <a:pt x="1" y="2001"/>
                  <a:pt x="13" y="2977"/>
                </a:cubicBezTo>
                <a:cubicBezTo>
                  <a:pt x="108" y="3096"/>
                  <a:pt x="191" y="3203"/>
                  <a:pt x="287" y="3322"/>
                </a:cubicBezTo>
                <a:cubicBezTo>
                  <a:pt x="227" y="2346"/>
                  <a:pt x="358" y="1334"/>
                  <a:pt x="346" y="358"/>
                </a:cubicBezTo>
                <a:cubicBezTo>
                  <a:pt x="251" y="239"/>
                  <a:pt x="168" y="120"/>
                  <a:pt x="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4"/>
          <p:cNvSpPr/>
          <p:nvPr/>
        </p:nvSpPr>
        <p:spPr>
          <a:xfrm rot="9328258" flipH="1">
            <a:off x="8615019" y="685680"/>
            <a:ext cx="24052" cy="150560"/>
          </a:xfrm>
          <a:custGeom>
            <a:avLst/>
            <a:gdLst/>
            <a:ahLst/>
            <a:cxnLst/>
            <a:rect l="l" t="t" r="r" b="b"/>
            <a:pathLst>
              <a:path w="489" h="3061" extrusionOk="0">
                <a:moveTo>
                  <a:pt x="250" y="0"/>
                </a:moveTo>
                <a:cubicBezTo>
                  <a:pt x="226" y="381"/>
                  <a:pt x="179" y="762"/>
                  <a:pt x="131" y="1131"/>
                </a:cubicBezTo>
                <a:cubicBezTo>
                  <a:pt x="60" y="1655"/>
                  <a:pt x="0" y="2179"/>
                  <a:pt x="24" y="2703"/>
                </a:cubicBezTo>
                <a:cubicBezTo>
                  <a:pt x="119" y="2822"/>
                  <a:pt x="226" y="2941"/>
                  <a:pt x="322" y="3060"/>
                </a:cubicBezTo>
                <a:cubicBezTo>
                  <a:pt x="191" y="2179"/>
                  <a:pt x="405" y="1227"/>
                  <a:pt x="488" y="322"/>
                </a:cubicBezTo>
                <a:cubicBezTo>
                  <a:pt x="405" y="215"/>
                  <a:pt x="322" y="107"/>
                  <a:pt x="2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4"/>
          <p:cNvSpPr/>
          <p:nvPr/>
        </p:nvSpPr>
        <p:spPr>
          <a:xfrm rot="9328258" flipH="1">
            <a:off x="8740999" y="490507"/>
            <a:ext cx="76190" cy="80272"/>
          </a:xfrm>
          <a:custGeom>
            <a:avLst/>
            <a:gdLst/>
            <a:ahLst/>
            <a:cxnLst/>
            <a:rect l="l" t="t" r="r" b="b"/>
            <a:pathLst>
              <a:path w="1549" h="1632" extrusionOk="0">
                <a:moveTo>
                  <a:pt x="287" y="0"/>
                </a:moveTo>
                <a:cubicBezTo>
                  <a:pt x="203" y="24"/>
                  <a:pt x="108" y="24"/>
                  <a:pt x="1" y="24"/>
                </a:cubicBezTo>
                <a:cubicBezTo>
                  <a:pt x="96" y="203"/>
                  <a:pt x="203" y="369"/>
                  <a:pt x="299" y="548"/>
                </a:cubicBezTo>
                <a:cubicBezTo>
                  <a:pt x="561" y="965"/>
                  <a:pt x="870" y="1357"/>
                  <a:pt x="1275" y="1631"/>
                </a:cubicBezTo>
                <a:cubicBezTo>
                  <a:pt x="1370" y="1596"/>
                  <a:pt x="1454" y="1548"/>
                  <a:pt x="1549" y="1500"/>
                </a:cubicBezTo>
                <a:cubicBezTo>
                  <a:pt x="989" y="1155"/>
                  <a:pt x="620" y="572"/>
                  <a:pt x="2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4"/>
          <p:cNvSpPr/>
          <p:nvPr/>
        </p:nvSpPr>
        <p:spPr>
          <a:xfrm rot="9328258" flipH="1">
            <a:off x="8715371" y="496557"/>
            <a:ext cx="42792" cy="98422"/>
          </a:xfrm>
          <a:custGeom>
            <a:avLst/>
            <a:gdLst/>
            <a:ahLst/>
            <a:cxnLst/>
            <a:rect l="l" t="t" r="r" b="b"/>
            <a:pathLst>
              <a:path w="870" h="2001" extrusionOk="0">
                <a:moveTo>
                  <a:pt x="0" y="0"/>
                </a:moveTo>
                <a:cubicBezTo>
                  <a:pt x="167" y="679"/>
                  <a:pt x="250" y="1405"/>
                  <a:pt x="572" y="2000"/>
                </a:cubicBezTo>
                <a:cubicBezTo>
                  <a:pt x="679" y="2000"/>
                  <a:pt x="774" y="1988"/>
                  <a:pt x="870" y="1988"/>
                </a:cubicBezTo>
                <a:cubicBezTo>
                  <a:pt x="512" y="1441"/>
                  <a:pt x="405" y="762"/>
                  <a:pt x="262" y="95"/>
                </a:cubicBezTo>
                <a:cubicBezTo>
                  <a:pt x="179" y="71"/>
                  <a:pt x="84" y="48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4"/>
          <p:cNvSpPr/>
          <p:nvPr/>
        </p:nvSpPr>
        <p:spPr>
          <a:xfrm rot="9328258" flipH="1">
            <a:off x="8686471" y="520530"/>
            <a:ext cx="28184" cy="118933"/>
          </a:xfrm>
          <a:custGeom>
            <a:avLst/>
            <a:gdLst/>
            <a:ahLst/>
            <a:cxnLst/>
            <a:rect l="l" t="t" r="r" b="b"/>
            <a:pathLst>
              <a:path w="573" h="2418" extrusionOk="0">
                <a:moveTo>
                  <a:pt x="1" y="0"/>
                </a:moveTo>
                <a:lnTo>
                  <a:pt x="1" y="0"/>
                </a:lnTo>
                <a:cubicBezTo>
                  <a:pt x="168" y="738"/>
                  <a:pt x="60" y="1596"/>
                  <a:pt x="251" y="2322"/>
                </a:cubicBezTo>
                <a:cubicBezTo>
                  <a:pt x="358" y="2358"/>
                  <a:pt x="465" y="2393"/>
                  <a:pt x="572" y="2417"/>
                </a:cubicBezTo>
                <a:cubicBezTo>
                  <a:pt x="418" y="2000"/>
                  <a:pt x="394" y="1536"/>
                  <a:pt x="370" y="1084"/>
                </a:cubicBezTo>
                <a:cubicBezTo>
                  <a:pt x="370" y="810"/>
                  <a:pt x="358" y="536"/>
                  <a:pt x="310" y="262"/>
                </a:cubicBezTo>
                <a:cubicBezTo>
                  <a:pt x="215" y="191"/>
                  <a:pt x="120" y="107"/>
                  <a:pt x="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4"/>
          <p:cNvSpPr/>
          <p:nvPr/>
        </p:nvSpPr>
        <p:spPr>
          <a:xfrm rot="9328258" flipH="1">
            <a:off x="8656051" y="566962"/>
            <a:ext cx="19970" cy="140034"/>
          </a:xfrm>
          <a:custGeom>
            <a:avLst/>
            <a:gdLst/>
            <a:ahLst/>
            <a:cxnLst/>
            <a:rect l="l" t="t" r="r" b="b"/>
            <a:pathLst>
              <a:path w="406" h="2847" extrusionOk="0">
                <a:moveTo>
                  <a:pt x="108" y="1"/>
                </a:moveTo>
                <a:cubicBezTo>
                  <a:pt x="191" y="858"/>
                  <a:pt x="1" y="1775"/>
                  <a:pt x="108" y="2620"/>
                </a:cubicBezTo>
                <a:cubicBezTo>
                  <a:pt x="156" y="2668"/>
                  <a:pt x="215" y="2716"/>
                  <a:pt x="263" y="2751"/>
                </a:cubicBezTo>
                <a:cubicBezTo>
                  <a:pt x="311" y="2787"/>
                  <a:pt x="358" y="2823"/>
                  <a:pt x="406" y="2847"/>
                </a:cubicBezTo>
                <a:cubicBezTo>
                  <a:pt x="275" y="2251"/>
                  <a:pt x="334" y="1596"/>
                  <a:pt x="370" y="977"/>
                </a:cubicBezTo>
                <a:cubicBezTo>
                  <a:pt x="382" y="751"/>
                  <a:pt x="394" y="537"/>
                  <a:pt x="382" y="310"/>
                </a:cubicBezTo>
                <a:cubicBezTo>
                  <a:pt x="299" y="215"/>
                  <a:pt x="203" y="108"/>
                  <a:pt x="10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4"/>
          <p:cNvSpPr/>
          <p:nvPr/>
        </p:nvSpPr>
        <p:spPr>
          <a:xfrm rot="9328258" flipH="1">
            <a:off x="8635404" y="623564"/>
            <a:ext cx="22331" cy="141756"/>
          </a:xfrm>
          <a:custGeom>
            <a:avLst/>
            <a:gdLst/>
            <a:ahLst/>
            <a:cxnLst/>
            <a:rect l="l" t="t" r="r" b="b"/>
            <a:pathLst>
              <a:path w="454" h="2882" extrusionOk="0">
                <a:moveTo>
                  <a:pt x="215" y="0"/>
                </a:moveTo>
                <a:cubicBezTo>
                  <a:pt x="191" y="857"/>
                  <a:pt x="1" y="1738"/>
                  <a:pt x="1" y="2596"/>
                </a:cubicBezTo>
                <a:cubicBezTo>
                  <a:pt x="84" y="2691"/>
                  <a:pt x="179" y="2786"/>
                  <a:pt x="263" y="2881"/>
                </a:cubicBezTo>
                <a:cubicBezTo>
                  <a:pt x="227" y="2024"/>
                  <a:pt x="394" y="1155"/>
                  <a:pt x="453" y="298"/>
                </a:cubicBezTo>
                <a:cubicBezTo>
                  <a:pt x="382" y="203"/>
                  <a:pt x="298" y="107"/>
                  <a:pt x="21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4"/>
          <p:cNvSpPr/>
          <p:nvPr/>
        </p:nvSpPr>
        <p:spPr>
          <a:xfrm rot="9328258" flipH="1">
            <a:off x="8786245" y="505894"/>
            <a:ext cx="89077" cy="61582"/>
          </a:xfrm>
          <a:custGeom>
            <a:avLst/>
            <a:gdLst/>
            <a:ahLst/>
            <a:cxnLst/>
            <a:rect l="l" t="t" r="r" b="b"/>
            <a:pathLst>
              <a:path w="1811" h="1252" extrusionOk="0">
                <a:moveTo>
                  <a:pt x="215" y="1"/>
                </a:moveTo>
                <a:cubicBezTo>
                  <a:pt x="168" y="37"/>
                  <a:pt x="108" y="84"/>
                  <a:pt x="60" y="120"/>
                </a:cubicBezTo>
                <a:cubicBezTo>
                  <a:pt x="37" y="132"/>
                  <a:pt x="13" y="144"/>
                  <a:pt x="1" y="156"/>
                </a:cubicBezTo>
                <a:cubicBezTo>
                  <a:pt x="179" y="382"/>
                  <a:pt x="358" y="608"/>
                  <a:pt x="584" y="799"/>
                </a:cubicBezTo>
                <a:cubicBezTo>
                  <a:pt x="882" y="1025"/>
                  <a:pt x="1227" y="1168"/>
                  <a:pt x="1596" y="1251"/>
                </a:cubicBezTo>
                <a:cubicBezTo>
                  <a:pt x="1668" y="1180"/>
                  <a:pt x="1739" y="1096"/>
                  <a:pt x="1811" y="1025"/>
                </a:cubicBezTo>
                <a:cubicBezTo>
                  <a:pt x="1227" y="918"/>
                  <a:pt x="727" y="632"/>
                  <a:pt x="322" y="132"/>
                </a:cubicBezTo>
                <a:cubicBezTo>
                  <a:pt x="287" y="84"/>
                  <a:pt x="251" y="37"/>
                  <a:pt x="215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4"/>
          <p:cNvSpPr/>
          <p:nvPr/>
        </p:nvSpPr>
        <p:spPr>
          <a:xfrm rot="9328258" flipH="1">
            <a:off x="8822613" y="536229"/>
            <a:ext cx="95471" cy="43038"/>
          </a:xfrm>
          <a:custGeom>
            <a:avLst/>
            <a:gdLst/>
            <a:ahLst/>
            <a:cxnLst/>
            <a:rect l="l" t="t" r="r" b="b"/>
            <a:pathLst>
              <a:path w="1941" h="875" extrusionOk="0">
                <a:moveTo>
                  <a:pt x="143" y="0"/>
                </a:moveTo>
                <a:cubicBezTo>
                  <a:pt x="107" y="84"/>
                  <a:pt x="60" y="155"/>
                  <a:pt x="0" y="226"/>
                </a:cubicBezTo>
                <a:cubicBezTo>
                  <a:pt x="226" y="357"/>
                  <a:pt x="452" y="500"/>
                  <a:pt x="679" y="631"/>
                </a:cubicBezTo>
                <a:cubicBezTo>
                  <a:pt x="973" y="806"/>
                  <a:pt x="1260" y="874"/>
                  <a:pt x="1546" y="874"/>
                </a:cubicBezTo>
                <a:cubicBezTo>
                  <a:pt x="1630" y="874"/>
                  <a:pt x="1714" y="868"/>
                  <a:pt x="1798" y="857"/>
                </a:cubicBezTo>
                <a:cubicBezTo>
                  <a:pt x="1845" y="762"/>
                  <a:pt x="1893" y="667"/>
                  <a:pt x="1941" y="572"/>
                </a:cubicBezTo>
                <a:lnTo>
                  <a:pt x="1941" y="572"/>
                </a:lnTo>
                <a:cubicBezTo>
                  <a:pt x="1806" y="603"/>
                  <a:pt x="1666" y="630"/>
                  <a:pt x="1527" y="630"/>
                </a:cubicBezTo>
                <a:cubicBezTo>
                  <a:pt x="1458" y="630"/>
                  <a:pt x="1389" y="623"/>
                  <a:pt x="1322" y="607"/>
                </a:cubicBezTo>
                <a:cubicBezTo>
                  <a:pt x="941" y="536"/>
                  <a:pt x="631" y="286"/>
                  <a:pt x="298" y="95"/>
                </a:cubicBezTo>
                <a:cubicBezTo>
                  <a:pt x="250" y="60"/>
                  <a:pt x="202" y="36"/>
                  <a:pt x="1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4"/>
          <p:cNvSpPr/>
          <p:nvPr/>
        </p:nvSpPr>
        <p:spPr>
          <a:xfrm rot="9328258" flipH="1">
            <a:off x="8855346" y="578646"/>
            <a:ext cx="94930" cy="22872"/>
          </a:xfrm>
          <a:custGeom>
            <a:avLst/>
            <a:gdLst/>
            <a:ahLst/>
            <a:cxnLst/>
            <a:rect l="l" t="t" r="r" b="b"/>
            <a:pathLst>
              <a:path w="1930" h="465" extrusionOk="0">
                <a:moveTo>
                  <a:pt x="60" y="0"/>
                </a:moveTo>
                <a:cubicBezTo>
                  <a:pt x="36" y="84"/>
                  <a:pt x="24" y="167"/>
                  <a:pt x="0" y="250"/>
                </a:cubicBezTo>
                <a:cubicBezTo>
                  <a:pt x="262" y="310"/>
                  <a:pt x="512" y="405"/>
                  <a:pt x="786" y="441"/>
                </a:cubicBezTo>
                <a:cubicBezTo>
                  <a:pt x="909" y="457"/>
                  <a:pt x="1032" y="465"/>
                  <a:pt x="1155" y="465"/>
                </a:cubicBezTo>
                <a:cubicBezTo>
                  <a:pt x="1400" y="465"/>
                  <a:pt x="1643" y="433"/>
                  <a:pt x="1882" y="370"/>
                </a:cubicBezTo>
                <a:cubicBezTo>
                  <a:pt x="1893" y="274"/>
                  <a:pt x="1917" y="167"/>
                  <a:pt x="1929" y="72"/>
                </a:cubicBezTo>
                <a:lnTo>
                  <a:pt x="1929" y="72"/>
                </a:lnTo>
                <a:cubicBezTo>
                  <a:pt x="1689" y="144"/>
                  <a:pt x="1444" y="176"/>
                  <a:pt x="1193" y="176"/>
                </a:cubicBezTo>
                <a:cubicBezTo>
                  <a:pt x="861" y="176"/>
                  <a:pt x="520" y="119"/>
                  <a:pt x="167" y="24"/>
                </a:cubicBezTo>
                <a:lnTo>
                  <a:pt x="6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4"/>
          <p:cNvSpPr/>
          <p:nvPr/>
        </p:nvSpPr>
        <p:spPr>
          <a:xfrm rot="9328258" flipH="1">
            <a:off x="8877331" y="612401"/>
            <a:ext cx="91438" cy="32807"/>
          </a:xfrm>
          <a:custGeom>
            <a:avLst/>
            <a:gdLst/>
            <a:ahLst/>
            <a:cxnLst/>
            <a:rect l="l" t="t" r="r" b="b"/>
            <a:pathLst>
              <a:path w="1859" h="667" extrusionOk="0">
                <a:moveTo>
                  <a:pt x="1822" y="0"/>
                </a:moveTo>
                <a:cubicBezTo>
                  <a:pt x="1263" y="238"/>
                  <a:pt x="632" y="262"/>
                  <a:pt x="36" y="381"/>
                </a:cubicBezTo>
                <a:cubicBezTo>
                  <a:pt x="25" y="381"/>
                  <a:pt x="13" y="381"/>
                  <a:pt x="1" y="393"/>
                </a:cubicBezTo>
                <a:cubicBezTo>
                  <a:pt x="13" y="476"/>
                  <a:pt x="13" y="572"/>
                  <a:pt x="13" y="667"/>
                </a:cubicBezTo>
                <a:cubicBezTo>
                  <a:pt x="167" y="631"/>
                  <a:pt x="322" y="596"/>
                  <a:pt x="489" y="572"/>
                </a:cubicBezTo>
                <a:cubicBezTo>
                  <a:pt x="953" y="500"/>
                  <a:pt x="1429" y="441"/>
                  <a:pt x="1858" y="274"/>
                </a:cubicBezTo>
                <a:cubicBezTo>
                  <a:pt x="1846" y="179"/>
                  <a:pt x="1834" y="84"/>
                  <a:pt x="182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4"/>
          <p:cNvSpPr/>
          <p:nvPr/>
        </p:nvSpPr>
        <p:spPr>
          <a:xfrm rot="9328258" flipH="1">
            <a:off x="8891676" y="637579"/>
            <a:ext cx="79682" cy="73239"/>
          </a:xfrm>
          <a:custGeom>
            <a:avLst/>
            <a:gdLst/>
            <a:ahLst/>
            <a:cxnLst/>
            <a:rect l="l" t="t" r="r" b="b"/>
            <a:pathLst>
              <a:path w="1620" h="1489" extrusionOk="0">
                <a:moveTo>
                  <a:pt x="1501" y="1"/>
                </a:moveTo>
                <a:cubicBezTo>
                  <a:pt x="1179" y="536"/>
                  <a:pt x="584" y="894"/>
                  <a:pt x="1" y="1239"/>
                </a:cubicBezTo>
                <a:cubicBezTo>
                  <a:pt x="12" y="1298"/>
                  <a:pt x="36" y="1358"/>
                  <a:pt x="48" y="1406"/>
                </a:cubicBezTo>
                <a:cubicBezTo>
                  <a:pt x="60" y="1441"/>
                  <a:pt x="60" y="1465"/>
                  <a:pt x="72" y="1489"/>
                </a:cubicBezTo>
                <a:cubicBezTo>
                  <a:pt x="644" y="1132"/>
                  <a:pt x="1251" y="786"/>
                  <a:pt x="1620" y="286"/>
                </a:cubicBezTo>
                <a:cubicBezTo>
                  <a:pt x="1584" y="179"/>
                  <a:pt x="1548" y="84"/>
                  <a:pt x="15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4"/>
          <p:cNvSpPr/>
          <p:nvPr/>
        </p:nvSpPr>
        <p:spPr>
          <a:xfrm rot="9328258" flipH="1">
            <a:off x="8900333" y="656321"/>
            <a:ext cx="63303" cy="105456"/>
          </a:xfrm>
          <a:custGeom>
            <a:avLst/>
            <a:gdLst/>
            <a:ahLst/>
            <a:cxnLst/>
            <a:rect l="l" t="t" r="r" b="b"/>
            <a:pathLst>
              <a:path w="1287" h="2144" extrusionOk="0">
                <a:moveTo>
                  <a:pt x="1048" y="0"/>
                </a:moveTo>
                <a:cubicBezTo>
                  <a:pt x="1024" y="608"/>
                  <a:pt x="846" y="1179"/>
                  <a:pt x="358" y="1596"/>
                </a:cubicBezTo>
                <a:cubicBezTo>
                  <a:pt x="239" y="1703"/>
                  <a:pt x="120" y="1798"/>
                  <a:pt x="1" y="1893"/>
                </a:cubicBezTo>
                <a:cubicBezTo>
                  <a:pt x="24" y="1977"/>
                  <a:pt x="60" y="2060"/>
                  <a:pt x="96" y="2143"/>
                </a:cubicBezTo>
                <a:cubicBezTo>
                  <a:pt x="358" y="1941"/>
                  <a:pt x="643" y="1739"/>
                  <a:pt x="858" y="1477"/>
                </a:cubicBezTo>
                <a:cubicBezTo>
                  <a:pt x="1108" y="1143"/>
                  <a:pt x="1227" y="750"/>
                  <a:pt x="1286" y="358"/>
                </a:cubicBezTo>
                <a:cubicBezTo>
                  <a:pt x="1215" y="227"/>
                  <a:pt x="1132" y="107"/>
                  <a:pt x="10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4"/>
          <p:cNvSpPr/>
          <p:nvPr/>
        </p:nvSpPr>
        <p:spPr>
          <a:xfrm rot="9328258" flipH="1">
            <a:off x="8904880" y="686931"/>
            <a:ext cx="43383" cy="127737"/>
          </a:xfrm>
          <a:custGeom>
            <a:avLst/>
            <a:gdLst/>
            <a:ahLst/>
            <a:cxnLst/>
            <a:rect l="l" t="t" r="r" b="b"/>
            <a:pathLst>
              <a:path w="882" h="2597" extrusionOk="0">
                <a:moveTo>
                  <a:pt x="501" y="1"/>
                </a:moveTo>
                <a:lnTo>
                  <a:pt x="501" y="1"/>
                </a:lnTo>
                <a:cubicBezTo>
                  <a:pt x="643" y="477"/>
                  <a:pt x="643" y="989"/>
                  <a:pt x="489" y="1477"/>
                </a:cubicBezTo>
                <a:cubicBezTo>
                  <a:pt x="381" y="1799"/>
                  <a:pt x="215" y="2084"/>
                  <a:pt x="0" y="2358"/>
                </a:cubicBezTo>
                <a:cubicBezTo>
                  <a:pt x="36" y="2430"/>
                  <a:pt x="84" y="2513"/>
                  <a:pt x="131" y="2596"/>
                </a:cubicBezTo>
                <a:cubicBezTo>
                  <a:pt x="262" y="2430"/>
                  <a:pt x="405" y="2275"/>
                  <a:pt x="501" y="2096"/>
                </a:cubicBezTo>
                <a:cubicBezTo>
                  <a:pt x="667" y="1811"/>
                  <a:pt x="774" y="1501"/>
                  <a:pt x="834" y="1180"/>
                </a:cubicBezTo>
                <a:cubicBezTo>
                  <a:pt x="870" y="906"/>
                  <a:pt x="882" y="632"/>
                  <a:pt x="846" y="370"/>
                </a:cubicBezTo>
                <a:cubicBezTo>
                  <a:pt x="727" y="239"/>
                  <a:pt x="608" y="120"/>
                  <a:pt x="5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4"/>
          <p:cNvSpPr/>
          <p:nvPr/>
        </p:nvSpPr>
        <p:spPr>
          <a:xfrm rot="9328258" flipH="1">
            <a:off x="8894767" y="735903"/>
            <a:ext cx="28774" cy="124196"/>
          </a:xfrm>
          <a:custGeom>
            <a:avLst/>
            <a:gdLst/>
            <a:ahLst/>
            <a:cxnLst/>
            <a:rect l="l" t="t" r="r" b="b"/>
            <a:pathLst>
              <a:path w="585" h="2525" extrusionOk="0">
                <a:moveTo>
                  <a:pt x="299" y="0"/>
                </a:moveTo>
                <a:lnTo>
                  <a:pt x="299" y="0"/>
                </a:lnTo>
                <a:cubicBezTo>
                  <a:pt x="370" y="727"/>
                  <a:pt x="156" y="1524"/>
                  <a:pt x="1" y="2262"/>
                </a:cubicBezTo>
                <a:cubicBezTo>
                  <a:pt x="72" y="2346"/>
                  <a:pt x="144" y="2441"/>
                  <a:pt x="215" y="2524"/>
                </a:cubicBezTo>
                <a:cubicBezTo>
                  <a:pt x="358" y="1774"/>
                  <a:pt x="584" y="977"/>
                  <a:pt x="572" y="227"/>
                </a:cubicBezTo>
                <a:cubicBezTo>
                  <a:pt x="477" y="143"/>
                  <a:pt x="382" y="72"/>
                  <a:pt x="2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4"/>
          <p:cNvSpPr/>
          <p:nvPr/>
        </p:nvSpPr>
        <p:spPr>
          <a:xfrm rot="9328258" flipH="1">
            <a:off x="8873369" y="787954"/>
            <a:ext cx="30496" cy="114801"/>
          </a:xfrm>
          <a:custGeom>
            <a:avLst/>
            <a:gdLst/>
            <a:ahLst/>
            <a:cxnLst/>
            <a:rect l="l" t="t" r="r" b="b"/>
            <a:pathLst>
              <a:path w="620" h="2334" extrusionOk="0">
                <a:moveTo>
                  <a:pt x="334" y="0"/>
                </a:moveTo>
                <a:cubicBezTo>
                  <a:pt x="334" y="24"/>
                  <a:pt x="334" y="60"/>
                  <a:pt x="346" y="83"/>
                </a:cubicBezTo>
                <a:cubicBezTo>
                  <a:pt x="381" y="512"/>
                  <a:pt x="262" y="905"/>
                  <a:pt x="143" y="1310"/>
                </a:cubicBezTo>
                <a:cubicBezTo>
                  <a:pt x="72" y="1572"/>
                  <a:pt x="24" y="1846"/>
                  <a:pt x="0" y="2119"/>
                </a:cubicBezTo>
                <a:cubicBezTo>
                  <a:pt x="84" y="2179"/>
                  <a:pt x="167" y="2250"/>
                  <a:pt x="250" y="2334"/>
                </a:cubicBezTo>
                <a:cubicBezTo>
                  <a:pt x="250" y="2238"/>
                  <a:pt x="262" y="2143"/>
                  <a:pt x="274" y="2060"/>
                </a:cubicBezTo>
                <a:cubicBezTo>
                  <a:pt x="322" y="1643"/>
                  <a:pt x="453" y="1262"/>
                  <a:pt x="548" y="857"/>
                </a:cubicBezTo>
                <a:cubicBezTo>
                  <a:pt x="596" y="643"/>
                  <a:pt x="619" y="429"/>
                  <a:pt x="607" y="226"/>
                </a:cubicBezTo>
                <a:cubicBezTo>
                  <a:pt x="512" y="143"/>
                  <a:pt x="405" y="60"/>
                  <a:pt x="33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4"/>
          <p:cNvSpPr/>
          <p:nvPr/>
        </p:nvSpPr>
        <p:spPr>
          <a:xfrm rot="9328258" flipH="1">
            <a:off x="8845662" y="827451"/>
            <a:ext cx="16428" cy="72649"/>
          </a:xfrm>
          <a:custGeom>
            <a:avLst/>
            <a:gdLst/>
            <a:ahLst/>
            <a:cxnLst/>
            <a:rect l="l" t="t" r="r" b="b"/>
            <a:pathLst>
              <a:path w="334" h="1477" extrusionOk="0">
                <a:moveTo>
                  <a:pt x="215" y="0"/>
                </a:moveTo>
                <a:cubicBezTo>
                  <a:pt x="131" y="60"/>
                  <a:pt x="60" y="143"/>
                  <a:pt x="0" y="214"/>
                </a:cubicBezTo>
                <a:cubicBezTo>
                  <a:pt x="60" y="500"/>
                  <a:pt x="60" y="810"/>
                  <a:pt x="60" y="1119"/>
                </a:cubicBezTo>
                <a:lnTo>
                  <a:pt x="60" y="1262"/>
                </a:lnTo>
                <a:cubicBezTo>
                  <a:pt x="84" y="1286"/>
                  <a:pt x="119" y="1310"/>
                  <a:pt x="143" y="1334"/>
                </a:cubicBezTo>
                <a:cubicBezTo>
                  <a:pt x="203" y="1369"/>
                  <a:pt x="262" y="1417"/>
                  <a:pt x="334" y="1476"/>
                </a:cubicBezTo>
                <a:cubicBezTo>
                  <a:pt x="322" y="1345"/>
                  <a:pt x="322" y="1226"/>
                  <a:pt x="322" y="1143"/>
                </a:cubicBezTo>
                <a:cubicBezTo>
                  <a:pt x="322" y="929"/>
                  <a:pt x="322" y="714"/>
                  <a:pt x="310" y="512"/>
                </a:cubicBezTo>
                <a:cubicBezTo>
                  <a:pt x="298" y="333"/>
                  <a:pt x="262" y="155"/>
                  <a:pt x="21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0" name="Google Shape;350;p4"/>
          <p:cNvGrpSpPr/>
          <p:nvPr/>
        </p:nvGrpSpPr>
        <p:grpSpPr>
          <a:xfrm flipH="1">
            <a:off x="4375476" y="-187025"/>
            <a:ext cx="5437717" cy="729560"/>
            <a:chOff x="1040342" y="3"/>
            <a:chExt cx="6222356" cy="834833"/>
          </a:xfrm>
        </p:grpSpPr>
        <p:grpSp>
          <p:nvGrpSpPr>
            <p:cNvPr id="351" name="Google Shape;351;p4"/>
            <p:cNvGrpSpPr/>
            <p:nvPr/>
          </p:nvGrpSpPr>
          <p:grpSpPr>
            <a:xfrm>
              <a:off x="2290632" y="3"/>
              <a:ext cx="4972066" cy="834833"/>
              <a:chOff x="2762421" y="172678"/>
              <a:chExt cx="4071793" cy="683673"/>
            </a:xfrm>
          </p:grpSpPr>
          <p:sp>
            <p:nvSpPr>
              <p:cNvPr id="352" name="Google Shape;352;p4"/>
              <p:cNvSpPr/>
              <p:nvPr/>
            </p:nvSpPr>
            <p:spPr>
              <a:xfrm>
                <a:off x="2762421" y="172678"/>
                <a:ext cx="75075" cy="76011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65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39"/>
                      <a:pt x="215" y="965"/>
                      <a:pt x="477" y="965"/>
                    </a:cubicBezTo>
                    <a:cubicBezTo>
                      <a:pt x="739" y="965"/>
                      <a:pt x="953" y="750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4"/>
              <p:cNvSpPr/>
              <p:nvPr/>
            </p:nvSpPr>
            <p:spPr>
              <a:xfrm>
                <a:off x="3197376" y="494393"/>
                <a:ext cx="74070" cy="7508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66" extrusionOk="0">
                    <a:moveTo>
                      <a:pt x="477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51"/>
                      <a:pt x="215" y="965"/>
                      <a:pt x="477" y="965"/>
                    </a:cubicBezTo>
                    <a:cubicBezTo>
                      <a:pt x="738" y="965"/>
                      <a:pt x="953" y="751"/>
                      <a:pt x="953" y="489"/>
                    </a:cubicBezTo>
                    <a:cubicBezTo>
                      <a:pt x="953" y="215"/>
                      <a:pt x="738" y="1"/>
                      <a:pt x="4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4"/>
              <p:cNvSpPr/>
              <p:nvPr/>
            </p:nvSpPr>
            <p:spPr>
              <a:xfrm>
                <a:off x="5521931" y="345475"/>
                <a:ext cx="75080" cy="75002"/>
              </a:xfrm>
              <a:custGeom>
                <a:avLst/>
                <a:gdLst/>
                <a:ahLst/>
                <a:cxnLst/>
                <a:rect l="l" t="t" r="r" b="b"/>
                <a:pathLst>
                  <a:path w="966" h="965" extrusionOk="0">
                    <a:moveTo>
                      <a:pt x="489" y="0"/>
                    </a:moveTo>
                    <a:cubicBezTo>
                      <a:pt x="215" y="0"/>
                      <a:pt x="1" y="214"/>
                      <a:pt x="1" y="476"/>
                    </a:cubicBezTo>
                    <a:cubicBezTo>
                      <a:pt x="1" y="750"/>
                      <a:pt x="215" y="964"/>
                      <a:pt x="489" y="964"/>
                    </a:cubicBezTo>
                    <a:cubicBezTo>
                      <a:pt x="751" y="964"/>
                      <a:pt x="965" y="750"/>
                      <a:pt x="965" y="476"/>
                    </a:cubicBezTo>
                    <a:cubicBezTo>
                      <a:pt x="965" y="214"/>
                      <a:pt x="751" y="0"/>
                      <a:pt x="4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4"/>
              <p:cNvSpPr/>
              <p:nvPr/>
            </p:nvSpPr>
            <p:spPr>
              <a:xfrm>
                <a:off x="5696886" y="818345"/>
                <a:ext cx="37074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89" extrusionOk="0">
                    <a:moveTo>
                      <a:pt x="238" y="0"/>
                    </a:moveTo>
                    <a:cubicBezTo>
                      <a:pt x="107" y="0"/>
                      <a:pt x="0" y="107"/>
                      <a:pt x="0" y="238"/>
                    </a:cubicBezTo>
                    <a:cubicBezTo>
                      <a:pt x="0" y="381"/>
                      <a:pt x="107" y="488"/>
                      <a:pt x="238" y="488"/>
                    </a:cubicBezTo>
                    <a:cubicBezTo>
                      <a:pt x="369" y="488"/>
                      <a:pt x="476" y="381"/>
                      <a:pt x="476" y="238"/>
                    </a:cubicBezTo>
                    <a:cubicBezTo>
                      <a:pt x="476" y="107"/>
                      <a:pt x="369" y="0"/>
                      <a:pt x="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4"/>
              <p:cNvSpPr/>
              <p:nvPr/>
            </p:nvSpPr>
            <p:spPr>
              <a:xfrm>
                <a:off x="4602073" y="488875"/>
                <a:ext cx="38084" cy="37074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77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cubicBezTo>
                      <a:pt x="1" y="370"/>
                      <a:pt x="108" y="477"/>
                      <a:pt x="239" y="477"/>
                    </a:cubicBezTo>
                    <a:cubicBezTo>
                      <a:pt x="382" y="477"/>
                      <a:pt x="489" y="370"/>
                      <a:pt x="489" y="239"/>
                    </a:cubicBezTo>
                    <a:cubicBezTo>
                      <a:pt x="489" y="108"/>
                      <a:pt x="382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4"/>
              <p:cNvSpPr/>
              <p:nvPr/>
            </p:nvSpPr>
            <p:spPr>
              <a:xfrm>
                <a:off x="6209551" y="475895"/>
                <a:ext cx="38006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89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cubicBezTo>
                      <a:pt x="0" y="382"/>
                      <a:pt x="107" y="489"/>
                      <a:pt x="238" y="489"/>
                    </a:cubicBezTo>
                    <a:cubicBezTo>
                      <a:pt x="381" y="489"/>
                      <a:pt x="488" y="382"/>
                      <a:pt x="488" y="239"/>
                    </a:cubicBezTo>
                    <a:cubicBezTo>
                      <a:pt x="488" y="108"/>
                      <a:pt x="381" y="1"/>
                      <a:pt x="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4"/>
              <p:cNvSpPr/>
              <p:nvPr/>
            </p:nvSpPr>
            <p:spPr>
              <a:xfrm>
                <a:off x="6796208" y="400628"/>
                <a:ext cx="38006" cy="37074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77" extrusionOk="0">
                    <a:moveTo>
                      <a:pt x="251" y="0"/>
                    </a:moveTo>
                    <a:cubicBezTo>
                      <a:pt x="108" y="0"/>
                      <a:pt x="1" y="107"/>
                      <a:pt x="1" y="238"/>
                    </a:cubicBezTo>
                    <a:cubicBezTo>
                      <a:pt x="1" y="369"/>
                      <a:pt x="120" y="476"/>
                      <a:pt x="251" y="476"/>
                    </a:cubicBezTo>
                    <a:cubicBezTo>
                      <a:pt x="382" y="476"/>
                      <a:pt x="489" y="369"/>
                      <a:pt x="489" y="238"/>
                    </a:cubicBezTo>
                    <a:cubicBezTo>
                      <a:pt x="489" y="107"/>
                      <a:pt x="382" y="0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9" name="Google Shape;359;p4"/>
            <p:cNvSpPr/>
            <p:nvPr/>
          </p:nvSpPr>
          <p:spPr>
            <a:xfrm>
              <a:off x="1040342" y="170170"/>
              <a:ext cx="90444" cy="91678"/>
            </a:xfrm>
            <a:custGeom>
              <a:avLst/>
              <a:gdLst/>
              <a:ahLst/>
              <a:cxnLst/>
              <a:rect l="l" t="t" r="r" b="b"/>
              <a:pathLst>
                <a:path w="953" h="966" extrusionOk="0">
                  <a:moveTo>
                    <a:pt x="477" y="1"/>
                  </a:moveTo>
                  <a:cubicBezTo>
                    <a:pt x="215" y="1"/>
                    <a:pt x="0" y="215"/>
                    <a:pt x="0" y="489"/>
                  </a:cubicBezTo>
                  <a:cubicBezTo>
                    <a:pt x="0" y="751"/>
                    <a:pt x="215" y="965"/>
                    <a:pt x="477" y="965"/>
                  </a:cubicBezTo>
                  <a:cubicBezTo>
                    <a:pt x="738" y="965"/>
                    <a:pt x="953" y="751"/>
                    <a:pt x="953" y="489"/>
                  </a:cubicBezTo>
                  <a:cubicBezTo>
                    <a:pt x="953" y="215"/>
                    <a:pt x="738" y="1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" name="Google Shape;360;p4"/>
          <p:cNvSpPr/>
          <p:nvPr/>
        </p:nvSpPr>
        <p:spPr>
          <a:xfrm>
            <a:off x="6921690" y="4476622"/>
            <a:ext cx="2349163" cy="753860"/>
          </a:xfrm>
          <a:custGeom>
            <a:avLst/>
            <a:gdLst/>
            <a:ahLst/>
            <a:cxnLst/>
            <a:rect l="l" t="t" r="r" b="b"/>
            <a:pathLst>
              <a:path w="42911" h="16572" extrusionOk="0">
                <a:moveTo>
                  <a:pt x="38869" y="1"/>
                </a:moveTo>
                <a:cubicBezTo>
                  <a:pt x="38278" y="1"/>
                  <a:pt x="37688" y="62"/>
                  <a:pt x="37113" y="189"/>
                </a:cubicBezTo>
                <a:cubicBezTo>
                  <a:pt x="36291" y="379"/>
                  <a:pt x="35422" y="701"/>
                  <a:pt x="34779" y="1260"/>
                </a:cubicBezTo>
                <a:cubicBezTo>
                  <a:pt x="34065" y="1868"/>
                  <a:pt x="33707" y="2749"/>
                  <a:pt x="33326" y="3582"/>
                </a:cubicBezTo>
                <a:cubicBezTo>
                  <a:pt x="33286" y="3663"/>
                  <a:pt x="33195" y="3692"/>
                  <a:pt x="33110" y="3692"/>
                </a:cubicBezTo>
                <a:cubicBezTo>
                  <a:pt x="33094" y="3692"/>
                  <a:pt x="33079" y="3691"/>
                  <a:pt x="33064" y="3689"/>
                </a:cubicBezTo>
                <a:cubicBezTo>
                  <a:pt x="32755" y="3630"/>
                  <a:pt x="32433" y="3582"/>
                  <a:pt x="32124" y="3546"/>
                </a:cubicBezTo>
                <a:cubicBezTo>
                  <a:pt x="31726" y="3507"/>
                  <a:pt x="31321" y="3485"/>
                  <a:pt x="30915" y="3485"/>
                </a:cubicBezTo>
                <a:cubicBezTo>
                  <a:pt x="29842" y="3485"/>
                  <a:pt x="28763" y="3640"/>
                  <a:pt x="27778" y="4046"/>
                </a:cubicBezTo>
                <a:cubicBezTo>
                  <a:pt x="27123" y="4308"/>
                  <a:pt x="26528" y="4713"/>
                  <a:pt x="26064" y="5249"/>
                </a:cubicBezTo>
                <a:cubicBezTo>
                  <a:pt x="25647" y="5737"/>
                  <a:pt x="25373" y="6356"/>
                  <a:pt x="25159" y="6952"/>
                </a:cubicBezTo>
                <a:cubicBezTo>
                  <a:pt x="24980" y="7428"/>
                  <a:pt x="24837" y="7916"/>
                  <a:pt x="24575" y="8345"/>
                </a:cubicBezTo>
                <a:cubicBezTo>
                  <a:pt x="24313" y="8785"/>
                  <a:pt x="23932" y="9107"/>
                  <a:pt x="23456" y="9297"/>
                </a:cubicBezTo>
                <a:cubicBezTo>
                  <a:pt x="22694" y="9607"/>
                  <a:pt x="21825" y="9642"/>
                  <a:pt x="21015" y="9642"/>
                </a:cubicBezTo>
                <a:cubicBezTo>
                  <a:pt x="20097" y="9642"/>
                  <a:pt x="19187" y="9537"/>
                  <a:pt x="18271" y="9537"/>
                </a:cubicBezTo>
                <a:cubicBezTo>
                  <a:pt x="18118" y="9537"/>
                  <a:pt x="17966" y="9540"/>
                  <a:pt x="17813" y="9547"/>
                </a:cubicBezTo>
                <a:cubicBezTo>
                  <a:pt x="16872" y="9583"/>
                  <a:pt x="15979" y="9821"/>
                  <a:pt x="15181" y="10333"/>
                </a:cubicBezTo>
                <a:cubicBezTo>
                  <a:pt x="14479" y="10773"/>
                  <a:pt x="13895" y="11357"/>
                  <a:pt x="13336" y="11952"/>
                </a:cubicBezTo>
                <a:cubicBezTo>
                  <a:pt x="13050" y="12238"/>
                  <a:pt x="12788" y="12536"/>
                  <a:pt x="12455" y="12750"/>
                </a:cubicBezTo>
                <a:cubicBezTo>
                  <a:pt x="12145" y="12952"/>
                  <a:pt x="11800" y="13095"/>
                  <a:pt x="11443" y="13202"/>
                </a:cubicBezTo>
                <a:cubicBezTo>
                  <a:pt x="10918" y="13344"/>
                  <a:pt x="10370" y="13392"/>
                  <a:pt x="9827" y="13392"/>
                </a:cubicBezTo>
                <a:cubicBezTo>
                  <a:pt x="9594" y="13392"/>
                  <a:pt x="9362" y="13383"/>
                  <a:pt x="9133" y="13369"/>
                </a:cubicBezTo>
                <a:cubicBezTo>
                  <a:pt x="8323" y="13333"/>
                  <a:pt x="7526" y="13214"/>
                  <a:pt x="6728" y="13155"/>
                </a:cubicBezTo>
                <a:cubicBezTo>
                  <a:pt x="6551" y="13146"/>
                  <a:pt x="6374" y="13142"/>
                  <a:pt x="6197" y="13142"/>
                </a:cubicBezTo>
                <a:cubicBezTo>
                  <a:pt x="5625" y="13142"/>
                  <a:pt x="5056" y="13188"/>
                  <a:pt x="4501" y="13298"/>
                </a:cubicBezTo>
                <a:cubicBezTo>
                  <a:pt x="3251" y="13524"/>
                  <a:pt x="2061" y="14060"/>
                  <a:pt x="1144" y="14953"/>
                </a:cubicBezTo>
                <a:cubicBezTo>
                  <a:pt x="644" y="15441"/>
                  <a:pt x="275" y="15976"/>
                  <a:pt x="1" y="16572"/>
                </a:cubicBezTo>
                <a:lnTo>
                  <a:pt x="42911" y="16572"/>
                </a:lnTo>
                <a:lnTo>
                  <a:pt x="42911" y="951"/>
                </a:lnTo>
                <a:cubicBezTo>
                  <a:pt x="42720" y="856"/>
                  <a:pt x="42518" y="772"/>
                  <a:pt x="42328" y="689"/>
                </a:cubicBezTo>
                <a:cubicBezTo>
                  <a:pt x="41240" y="244"/>
                  <a:pt x="40052" y="1"/>
                  <a:pt x="388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"/>
          <p:cNvSpPr/>
          <p:nvPr/>
        </p:nvSpPr>
        <p:spPr>
          <a:xfrm rot="10800000" flipH="1">
            <a:off x="-75" y="-19328"/>
            <a:ext cx="9168092" cy="3753128"/>
          </a:xfrm>
          <a:custGeom>
            <a:avLst/>
            <a:gdLst/>
            <a:ahLst/>
            <a:cxnLst/>
            <a:rect l="l" t="t" r="r" b="b"/>
            <a:pathLst>
              <a:path w="59068" h="17062" extrusionOk="0">
                <a:moveTo>
                  <a:pt x="59068" y="0"/>
                </a:moveTo>
                <a:cubicBezTo>
                  <a:pt x="57222" y="655"/>
                  <a:pt x="55365" y="1262"/>
                  <a:pt x="53448" y="1655"/>
                </a:cubicBezTo>
                <a:cubicBezTo>
                  <a:pt x="48864" y="2608"/>
                  <a:pt x="44185" y="2917"/>
                  <a:pt x="39517" y="3000"/>
                </a:cubicBezTo>
                <a:cubicBezTo>
                  <a:pt x="38211" y="3028"/>
                  <a:pt x="36904" y="3033"/>
                  <a:pt x="35596" y="3033"/>
                </a:cubicBezTo>
                <a:cubicBezTo>
                  <a:pt x="34870" y="3033"/>
                  <a:pt x="34143" y="3031"/>
                  <a:pt x="33416" y="3031"/>
                </a:cubicBezTo>
                <a:cubicBezTo>
                  <a:pt x="30873" y="3031"/>
                  <a:pt x="28330" y="3049"/>
                  <a:pt x="25790" y="3215"/>
                </a:cubicBezTo>
                <a:cubicBezTo>
                  <a:pt x="23492" y="3358"/>
                  <a:pt x="21206" y="3631"/>
                  <a:pt x="18967" y="4120"/>
                </a:cubicBezTo>
                <a:cubicBezTo>
                  <a:pt x="16717" y="4608"/>
                  <a:pt x="14479" y="5108"/>
                  <a:pt x="12216" y="5548"/>
                </a:cubicBezTo>
                <a:cubicBezTo>
                  <a:pt x="8783" y="6200"/>
                  <a:pt x="5279" y="6713"/>
                  <a:pt x="1773" y="6713"/>
                </a:cubicBezTo>
                <a:cubicBezTo>
                  <a:pt x="1182" y="6713"/>
                  <a:pt x="591" y="6698"/>
                  <a:pt x="1" y="6668"/>
                </a:cubicBezTo>
                <a:lnTo>
                  <a:pt x="1" y="17062"/>
                </a:lnTo>
                <a:lnTo>
                  <a:pt x="59068" y="17062"/>
                </a:lnTo>
                <a:lnTo>
                  <a:pt x="59068" y="0"/>
                </a:lnTo>
                <a:close/>
              </a:path>
            </a:pathLst>
          </a:custGeom>
          <a:solidFill>
            <a:srgbClr val="1F2E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5"/>
          <p:cNvSpPr txBox="1">
            <a:spLocks noGrp="1"/>
          </p:cNvSpPr>
          <p:nvPr>
            <p:ph type="body" idx="1"/>
          </p:nvPr>
        </p:nvSpPr>
        <p:spPr>
          <a:xfrm>
            <a:off x="720000" y="3226950"/>
            <a:ext cx="3659700" cy="13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400">
                <a:solidFill>
                  <a:schemeClr val="lt2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64" name="Google Shape;364;p5"/>
          <p:cNvSpPr txBox="1">
            <a:spLocks noGrp="1"/>
          </p:cNvSpPr>
          <p:nvPr>
            <p:ph type="body" idx="2"/>
          </p:nvPr>
        </p:nvSpPr>
        <p:spPr>
          <a:xfrm>
            <a:off x="4764450" y="1260600"/>
            <a:ext cx="3659700" cy="11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400">
                <a:solidFill>
                  <a:schemeClr val="lt2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65" name="Google Shape;365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471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5"/>
          <p:cNvSpPr txBox="1">
            <a:spLocks noGrp="1"/>
          </p:cNvSpPr>
          <p:nvPr>
            <p:ph type="title" idx="3"/>
          </p:nvPr>
        </p:nvSpPr>
        <p:spPr>
          <a:xfrm>
            <a:off x="720000" y="2597400"/>
            <a:ext cx="471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67" name="Google Shape;367;p5"/>
          <p:cNvGrpSpPr/>
          <p:nvPr/>
        </p:nvGrpSpPr>
        <p:grpSpPr>
          <a:xfrm flipH="1">
            <a:off x="3659717" y="3"/>
            <a:ext cx="6222356" cy="834833"/>
            <a:chOff x="1040342" y="3"/>
            <a:chExt cx="6222356" cy="834833"/>
          </a:xfrm>
        </p:grpSpPr>
        <p:grpSp>
          <p:nvGrpSpPr>
            <p:cNvPr id="368" name="Google Shape;368;p5"/>
            <p:cNvGrpSpPr/>
            <p:nvPr/>
          </p:nvGrpSpPr>
          <p:grpSpPr>
            <a:xfrm>
              <a:off x="2290632" y="3"/>
              <a:ext cx="4972066" cy="834833"/>
              <a:chOff x="2762421" y="172678"/>
              <a:chExt cx="4071793" cy="683673"/>
            </a:xfrm>
          </p:grpSpPr>
          <p:sp>
            <p:nvSpPr>
              <p:cNvPr id="369" name="Google Shape;369;p5"/>
              <p:cNvSpPr/>
              <p:nvPr/>
            </p:nvSpPr>
            <p:spPr>
              <a:xfrm>
                <a:off x="2762421" y="172678"/>
                <a:ext cx="75075" cy="76011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65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39"/>
                      <a:pt x="215" y="965"/>
                      <a:pt x="477" y="965"/>
                    </a:cubicBezTo>
                    <a:cubicBezTo>
                      <a:pt x="739" y="965"/>
                      <a:pt x="953" y="750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5"/>
              <p:cNvSpPr/>
              <p:nvPr/>
            </p:nvSpPr>
            <p:spPr>
              <a:xfrm>
                <a:off x="3197376" y="494393"/>
                <a:ext cx="74070" cy="7508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66" extrusionOk="0">
                    <a:moveTo>
                      <a:pt x="477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51"/>
                      <a:pt x="215" y="965"/>
                      <a:pt x="477" y="965"/>
                    </a:cubicBezTo>
                    <a:cubicBezTo>
                      <a:pt x="738" y="965"/>
                      <a:pt x="953" y="751"/>
                      <a:pt x="953" y="489"/>
                    </a:cubicBezTo>
                    <a:cubicBezTo>
                      <a:pt x="953" y="215"/>
                      <a:pt x="738" y="1"/>
                      <a:pt x="4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5"/>
              <p:cNvSpPr/>
              <p:nvPr/>
            </p:nvSpPr>
            <p:spPr>
              <a:xfrm>
                <a:off x="5521931" y="345475"/>
                <a:ext cx="75080" cy="75002"/>
              </a:xfrm>
              <a:custGeom>
                <a:avLst/>
                <a:gdLst/>
                <a:ahLst/>
                <a:cxnLst/>
                <a:rect l="l" t="t" r="r" b="b"/>
                <a:pathLst>
                  <a:path w="966" h="965" extrusionOk="0">
                    <a:moveTo>
                      <a:pt x="489" y="0"/>
                    </a:moveTo>
                    <a:cubicBezTo>
                      <a:pt x="215" y="0"/>
                      <a:pt x="1" y="214"/>
                      <a:pt x="1" y="476"/>
                    </a:cubicBezTo>
                    <a:cubicBezTo>
                      <a:pt x="1" y="750"/>
                      <a:pt x="215" y="964"/>
                      <a:pt x="489" y="964"/>
                    </a:cubicBezTo>
                    <a:cubicBezTo>
                      <a:pt x="751" y="964"/>
                      <a:pt x="965" y="750"/>
                      <a:pt x="965" y="476"/>
                    </a:cubicBezTo>
                    <a:cubicBezTo>
                      <a:pt x="965" y="214"/>
                      <a:pt x="751" y="0"/>
                      <a:pt x="4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5"/>
              <p:cNvSpPr/>
              <p:nvPr/>
            </p:nvSpPr>
            <p:spPr>
              <a:xfrm>
                <a:off x="5696886" y="818345"/>
                <a:ext cx="37074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89" extrusionOk="0">
                    <a:moveTo>
                      <a:pt x="238" y="0"/>
                    </a:moveTo>
                    <a:cubicBezTo>
                      <a:pt x="107" y="0"/>
                      <a:pt x="0" y="107"/>
                      <a:pt x="0" y="238"/>
                    </a:cubicBezTo>
                    <a:cubicBezTo>
                      <a:pt x="0" y="381"/>
                      <a:pt x="107" y="488"/>
                      <a:pt x="238" y="488"/>
                    </a:cubicBezTo>
                    <a:cubicBezTo>
                      <a:pt x="369" y="488"/>
                      <a:pt x="476" y="381"/>
                      <a:pt x="476" y="238"/>
                    </a:cubicBezTo>
                    <a:cubicBezTo>
                      <a:pt x="476" y="107"/>
                      <a:pt x="369" y="0"/>
                      <a:pt x="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5"/>
              <p:cNvSpPr/>
              <p:nvPr/>
            </p:nvSpPr>
            <p:spPr>
              <a:xfrm>
                <a:off x="4602073" y="488875"/>
                <a:ext cx="38084" cy="37074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77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cubicBezTo>
                      <a:pt x="1" y="370"/>
                      <a:pt x="108" y="477"/>
                      <a:pt x="239" y="477"/>
                    </a:cubicBezTo>
                    <a:cubicBezTo>
                      <a:pt x="382" y="477"/>
                      <a:pt x="489" y="370"/>
                      <a:pt x="489" y="239"/>
                    </a:cubicBezTo>
                    <a:cubicBezTo>
                      <a:pt x="489" y="108"/>
                      <a:pt x="382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5"/>
              <p:cNvSpPr/>
              <p:nvPr/>
            </p:nvSpPr>
            <p:spPr>
              <a:xfrm>
                <a:off x="6209551" y="475895"/>
                <a:ext cx="38006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89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cubicBezTo>
                      <a:pt x="0" y="382"/>
                      <a:pt x="107" y="489"/>
                      <a:pt x="238" y="489"/>
                    </a:cubicBezTo>
                    <a:cubicBezTo>
                      <a:pt x="381" y="489"/>
                      <a:pt x="488" y="382"/>
                      <a:pt x="488" y="239"/>
                    </a:cubicBezTo>
                    <a:cubicBezTo>
                      <a:pt x="488" y="108"/>
                      <a:pt x="381" y="1"/>
                      <a:pt x="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5"/>
              <p:cNvSpPr/>
              <p:nvPr/>
            </p:nvSpPr>
            <p:spPr>
              <a:xfrm>
                <a:off x="6796208" y="400628"/>
                <a:ext cx="38006" cy="37074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77" extrusionOk="0">
                    <a:moveTo>
                      <a:pt x="251" y="0"/>
                    </a:moveTo>
                    <a:cubicBezTo>
                      <a:pt x="108" y="0"/>
                      <a:pt x="1" y="107"/>
                      <a:pt x="1" y="238"/>
                    </a:cubicBezTo>
                    <a:cubicBezTo>
                      <a:pt x="1" y="369"/>
                      <a:pt x="120" y="476"/>
                      <a:pt x="251" y="476"/>
                    </a:cubicBezTo>
                    <a:cubicBezTo>
                      <a:pt x="382" y="476"/>
                      <a:pt x="489" y="369"/>
                      <a:pt x="489" y="238"/>
                    </a:cubicBezTo>
                    <a:cubicBezTo>
                      <a:pt x="489" y="107"/>
                      <a:pt x="382" y="0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6" name="Google Shape;376;p5"/>
            <p:cNvSpPr/>
            <p:nvPr/>
          </p:nvSpPr>
          <p:spPr>
            <a:xfrm>
              <a:off x="1040342" y="170170"/>
              <a:ext cx="90444" cy="91678"/>
            </a:xfrm>
            <a:custGeom>
              <a:avLst/>
              <a:gdLst/>
              <a:ahLst/>
              <a:cxnLst/>
              <a:rect l="l" t="t" r="r" b="b"/>
              <a:pathLst>
                <a:path w="953" h="966" extrusionOk="0">
                  <a:moveTo>
                    <a:pt x="477" y="1"/>
                  </a:moveTo>
                  <a:cubicBezTo>
                    <a:pt x="215" y="1"/>
                    <a:pt x="0" y="215"/>
                    <a:pt x="0" y="489"/>
                  </a:cubicBezTo>
                  <a:cubicBezTo>
                    <a:pt x="0" y="751"/>
                    <a:pt x="215" y="965"/>
                    <a:pt x="477" y="965"/>
                  </a:cubicBezTo>
                  <a:cubicBezTo>
                    <a:pt x="738" y="965"/>
                    <a:pt x="953" y="751"/>
                    <a:pt x="953" y="489"/>
                  </a:cubicBezTo>
                  <a:cubicBezTo>
                    <a:pt x="953" y="215"/>
                    <a:pt x="738" y="1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7"/>
          <p:cNvSpPr/>
          <p:nvPr/>
        </p:nvSpPr>
        <p:spPr>
          <a:xfrm rot="10800000" flipH="1">
            <a:off x="-67" y="-19322"/>
            <a:ext cx="9168092" cy="3410225"/>
          </a:xfrm>
          <a:custGeom>
            <a:avLst/>
            <a:gdLst/>
            <a:ahLst/>
            <a:cxnLst/>
            <a:rect l="l" t="t" r="r" b="b"/>
            <a:pathLst>
              <a:path w="59068" h="17062" extrusionOk="0">
                <a:moveTo>
                  <a:pt x="59068" y="0"/>
                </a:moveTo>
                <a:cubicBezTo>
                  <a:pt x="57222" y="655"/>
                  <a:pt x="55365" y="1262"/>
                  <a:pt x="53448" y="1655"/>
                </a:cubicBezTo>
                <a:cubicBezTo>
                  <a:pt x="48864" y="2608"/>
                  <a:pt x="44185" y="2917"/>
                  <a:pt x="39517" y="3000"/>
                </a:cubicBezTo>
                <a:cubicBezTo>
                  <a:pt x="38211" y="3028"/>
                  <a:pt x="36904" y="3033"/>
                  <a:pt x="35596" y="3033"/>
                </a:cubicBezTo>
                <a:cubicBezTo>
                  <a:pt x="34870" y="3033"/>
                  <a:pt x="34143" y="3031"/>
                  <a:pt x="33416" y="3031"/>
                </a:cubicBezTo>
                <a:cubicBezTo>
                  <a:pt x="30873" y="3031"/>
                  <a:pt x="28330" y="3049"/>
                  <a:pt x="25790" y="3215"/>
                </a:cubicBezTo>
                <a:cubicBezTo>
                  <a:pt x="23492" y="3358"/>
                  <a:pt x="21206" y="3631"/>
                  <a:pt x="18967" y="4120"/>
                </a:cubicBezTo>
                <a:cubicBezTo>
                  <a:pt x="16717" y="4608"/>
                  <a:pt x="14479" y="5108"/>
                  <a:pt x="12216" y="5548"/>
                </a:cubicBezTo>
                <a:cubicBezTo>
                  <a:pt x="8783" y="6200"/>
                  <a:pt x="5279" y="6713"/>
                  <a:pt x="1773" y="6713"/>
                </a:cubicBezTo>
                <a:cubicBezTo>
                  <a:pt x="1182" y="6713"/>
                  <a:pt x="591" y="6698"/>
                  <a:pt x="1" y="6668"/>
                </a:cubicBezTo>
                <a:lnTo>
                  <a:pt x="1" y="17062"/>
                </a:lnTo>
                <a:lnTo>
                  <a:pt x="59068" y="17062"/>
                </a:lnTo>
                <a:lnTo>
                  <a:pt x="59068" y="0"/>
                </a:lnTo>
                <a:close/>
              </a:path>
            </a:pathLst>
          </a:custGeom>
          <a:solidFill>
            <a:srgbClr val="1F2E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7"/>
          <p:cNvSpPr txBox="1">
            <a:spLocks noGrp="1"/>
          </p:cNvSpPr>
          <p:nvPr>
            <p:ph type="body" idx="1"/>
          </p:nvPr>
        </p:nvSpPr>
        <p:spPr>
          <a:xfrm>
            <a:off x="720000" y="1247775"/>
            <a:ext cx="6185700" cy="33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AutoNum type="arabicPeriod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417" name="Google Shape;417;p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7"/>
          <p:cNvSpPr/>
          <p:nvPr/>
        </p:nvSpPr>
        <p:spPr>
          <a:xfrm>
            <a:off x="8820524" y="2485691"/>
            <a:ext cx="172123" cy="172123"/>
          </a:xfrm>
          <a:custGeom>
            <a:avLst/>
            <a:gdLst/>
            <a:ahLst/>
            <a:cxnLst/>
            <a:rect l="l" t="t" r="r" b="b"/>
            <a:pathLst>
              <a:path w="2680" h="2680" extrusionOk="0">
                <a:moveTo>
                  <a:pt x="1346" y="0"/>
                </a:moveTo>
                <a:lnTo>
                  <a:pt x="870" y="869"/>
                </a:lnTo>
                <a:lnTo>
                  <a:pt x="1" y="1346"/>
                </a:lnTo>
                <a:lnTo>
                  <a:pt x="870" y="1822"/>
                </a:lnTo>
                <a:lnTo>
                  <a:pt x="1346" y="2679"/>
                </a:lnTo>
                <a:lnTo>
                  <a:pt x="1822" y="1822"/>
                </a:lnTo>
                <a:lnTo>
                  <a:pt x="2680" y="1346"/>
                </a:lnTo>
                <a:lnTo>
                  <a:pt x="1822" y="869"/>
                </a:lnTo>
                <a:lnTo>
                  <a:pt x="134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7"/>
          <p:cNvSpPr/>
          <p:nvPr/>
        </p:nvSpPr>
        <p:spPr>
          <a:xfrm>
            <a:off x="6573944" y="494280"/>
            <a:ext cx="91681" cy="91586"/>
          </a:xfrm>
          <a:custGeom>
            <a:avLst/>
            <a:gdLst/>
            <a:ahLst/>
            <a:cxnLst/>
            <a:rect l="l" t="t" r="r" b="b"/>
            <a:pathLst>
              <a:path w="966" h="965" extrusionOk="0">
                <a:moveTo>
                  <a:pt x="489" y="0"/>
                </a:moveTo>
                <a:cubicBezTo>
                  <a:pt x="215" y="0"/>
                  <a:pt x="1" y="214"/>
                  <a:pt x="1" y="476"/>
                </a:cubicBezTo>
                <a:cubicBezTo>
                  <a:pt x="1" y="750"/>
                  <a:pt x="215" y="964"/>
                  <a:pt x="489" y="964"/>
                </a:cubicBezTo>
                <a:cubicBezTo>
                  <a:pt x="751" y="964"/>
                  <a:pt x="965" y="750"/>
                  <a:pt x="965" y="476"/>
                </a:cubicBezTo>
                <a:cubicBezTo>
                  <a:pt x="965" y="214"/>
                  <a:pt x="751" y="0"/>
                  <a:pt x="48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7"/>
          <p:cNvSpPr/>
          <p:nvPr/>
        </p:nvSpPr>
        <p:spPr>
          <a:xfrm>
            <a:off x="8038380" y="1265427"/>
            <a:ext cx="91600" cy="92915"/>
          </a:xfrm>
          <a:custGeom>
            <a:avLst/>
            <a:gdLst/>
            <a:ahLst/>
            <a:cxnLst/>
            <a:rect l="l" t="t" r="r" b="b"/>
            <a:pathLst>
              <a:path w="953" h="966" extrusionOk="0">
                <a:moveTo>
                  <a:pt x="477" y="1"/>
                </a:moveTo>
                <a:cubicBezTo>
                  <a:pt x="215" y="1"/>
                  <a:pt x="0" y="215"/>
                  <a:pt x="0" y="477"/>
                </a:cubicBezTo>
                <a:cubicBezTo>
                  <a:pt x="0" y="739"/>
                  <a:pt x="215" y="965"/>
                  <a:pt x="477" y="965"/>
                </a:cubicBezTo>
                <a:cubicBezTo>
                  <a:pt x="739" y="965"/>
                  <a:pt x="953" y="739"/>
                  <a:pt x="953" y="477"/>
                </a:cubicBezTo>
                <a:cubicBezTo>
                  <a:pt x="953" y="215"/>
                  <a:pt x="739" y="1"/>
                  <a:pt x="4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7"/>
          <p:cNvSpPr/>
          <p:nvPr/>
        </p:nvSpPr>
        <p:spPr>
          <a:xfrm>
            <a:off x="8176384" y="2040134"/>
            <a:ext cx="91586" cy="91681"/>
          </a:xfrm>
          <a:custGeom>
            <a:avLst/>
            <a:gdLst/>
            <a:ahLst/>
            <a:cxnLst/>
            <a:rect l="l" t="t" r="r" b="b"/>
            <a:pathLst>
              <a:path w="965" h="966" extrusionOk="0">
                <a:moveTo>
                  <a:pt x="488" y="1"/>
                </a:moveTo>
                <a:cubicBezTo>
                  <a:pt x="215" y="1"/>
                  <a:pt x="0" y="215"/>
                  <a:pt x="0" y="477"/>
                </a:cubicBezTo>
                <a:cubicBezTo>
                  <a:pt x="0" y="751"/>
                  <a:pt x="215" y="965"/>
                  <a:pt x="488" y="965"/>
                </a:cubicBezTo>
                <a:cubicBezTo>
                  <a:pt x="750" y="965"/>
                  <a:pt x="965" y="751"/>
                  <a:pt x="965" y="477"/>
                </a:cubicBezTo>
                <a:cubicBezTo>
                  <a:pt x="965" y="215"/>
                  <a:pt x="750" y="1"/>
                  <a:pt x="4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7"/>
          <p:cNvSpPr/>
          <p:nvPr/>
        </p:nvSpPr>
        <p:spPr>
          <a:xfrm>
            <a:off x="6787582" y="1071702"/>
            <a:ext cx="45271" cy="46410"/>
          </a:xfrm>
          <a:custGeom>
            <a:avLst/>
            <a:gdLst/>
            <a:ahLst/>
            <a:cxnLst/>
            <a:rect l="l" t="t" r="r" b="b"/>
            <a:pathLst>
              <a:path w="477" h="489" extrusionOk="0">
                <a:moveTo>
                  <a:pt x="238" y="0"/>
                </a:moveTo>
                <a:cubicBezTo>
                  <a:pt x="107" y="0"/>
                  <a:pt x="0" y="107"/>
                  <a:pt x="0" y="238"/>
                </a:cubicBezTo>
                <a:cubicBezTo>
                  <a:pt x="0" y="381"/>
                  <a:pt x="107" y="488"/>
                  <a:pt x="238" y="488"/>
                </a:cubicBezTo>
                <a:cubicBezTo>
                  <a:pt x="369" y="488"/>
                  <a:pt x="476" y="381"/>
                  <a:pt x="476" y="238"/>
                </a:cubicBezTo>
                <a:cubicBezTo>
                  <a:pt x="476" y="107"/>
                  <a:pt x="369" y="0"/>
                  <a:pt x="23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7"/>
          <p:cNvSpPr/>
          <p:nvPr/>
        </p:nvSpPr>
        <p:spPr>
          <a:xfrm>
            <a:off x="5450706" y="669386"/>
            <a:ext cx="46505" cy="45271"/>
          </a:xfrm>
          <a:custGeom>
            <a:avLst/>
            <a:gdLst/>
            <a:ahLst/>
            <a:cxnLst/>
            <a:rect l="l" t="t" r="r" b="b"/>
            <a:pathLst>
              <a:path w="490" h="477" extrusionOk="0">
                <a:moveTo>
                  <a:pt x="239" y="1"/>
                </a:moveTo>
                <a:cubicBezTo>
                  <a:pt x="108" y="1"/>
                  <a:pt x="1" y="108"/>
                  <a:pt x="1" y="239"/>
                </a:cubicBezTo>
                <a:cubicBezTo>
                  <a:pt x="1" y="370"/>
                  <a:pt x="108" y="477"/>
                  <a:pt x="239" y="477"/>
                </a:cubicBezTo>
                <a:cubicBezTo>
                  <a:pt x="382" y="477"/>
                  <a:pt x="489" y="370"/>
                  <a:pt x="489" y="239"/>
                </a:cubicBezTo>
                <a:cubicBezTo>
                  <a:pt x="489" y="108"/>
                  <a:pt x="382" y="1"/>
                  <a:pt x="23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7"/>
          <p:cNvSpPr/>
          <p:nvPr/>
        </p:nvSpPr>
        <p:spPr>
          <a:xfrm>
            <a:off x="8727619" y="1289260"/>
            <a:ext cx="45271" cy="45271"/>
          </a:xfrm>
          <a:custGeom>
            <a:avLst/>
            <a:gdLst/>
            <a:ahLst/>
            <a:cxnLst/>
            <a:rect l="l" t="t" r="r" b="b"/>
            <a:pathLst>
              <a:path w="477" h="477" extrusionOk="0">
                <a:moveTo>
                  <a:pt x="238" y="1"/>
                </a:moveTo>
                <a:cubicBezTo>
                  <a:pt x="107" y="1"/>
                  <a:pt x="0" y="108"/>
                  <a:pt x="0" y="239"/>
                </a:cubicBezTo>
                <a:cubicBezTo>
                  <a:pt x="0" y="370"/>
                  <a:pt x="107" y="477"/>
                  <a:pt x="238" y="477"/>
                </a:cubicBezTo>
                <a:cubicBezTo>
                  <a:pt x="369" y="477"/>
                  <a:pt x="476" y="370"/>
                  <a:pt x="476" y="239"/>
                </a:cubicBezTo>
                <a:cubicBezTo>
                  <a:pt x="476" y="108"/>
                  <a:pt x="369" y="1"/>
                  <a:pt x="23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7"/>
          <p:cNvSpPr/>
          <p:nvPr/>
        </p:nvSpPr>
        <p:spPr>
          <a:xfrm>
            <a:off x="7413597" y="653536"/>
            <a:ext cx="46410" cy="46410"/>
          </a:xfrm>
          <a:custGeom>
            <a:avLst/>
            <a:gdLst/>
            <a:ahLst/>
            <a:cxnLst/>
            <a:rect l="l" t="t" r="r" b="b"/>
            <a:pathLst>
              <a:path w="489" h="489" extrusionOk="0">
                <a:moveTo>
                  <a:pt x="238" y="1"/>
                </a:moveTo>
                <a:cubicBezTo>
                  <a:pt x="107" y="1"/>
                  <a:pt x="0" y="108"/>
                  <a:pt x="0" y="239"/>
                </a:cubicBezTo>
                <a:cubicBezTo>
                  <a:pt x="0" y="382"/>
                  <a:pt x="107" y="489"/>
                  <a:pt x="238" y="489"/>
                </a:cubicBezTo>
                <a:cubicBezTo>
                  <a:pt x="381" y="489"/>
                  <a:pt x="488" y="382"/>
                  <a:pt x="488" y="239"/>
                </a:cubicBezTo>
                <a:cubicBezTo>
                  <a:pt x="488" y="108"/>
                  <a:pt x="381" y="1"/>
                  <a:pt x="23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7"/>
          <p:cNvSpPr/>
          <p:nvPr/>
        </p:nvSpPr>
        <p:spPr>
          <a:xfrm>
            <a:off x="8129964" y="561628"/>
            <a:ext cx="46410" cy="45271"/>
          </a:xfrm>
          <a:custGeom>
            <a:avLst/>
            <a:gdLst/>
            <a:ahLst/>
            <a:cxnLst/>
            <a:rect l="l" t="t" r="r" b="b"/>
            <a:pathLst>
              <a:path w="489" h="477" extrusionOk="0">
                <a:moveTo>
                  <a:pt x="251" y="0"/>
                </a:moveTo>
                <a:cubicBezTo>
                  <a:pt x="108" y="0"/>
                  <a:pt x="1" y="107"/>
                  <a:pt x="1" y="238"/>
                </a:cubicBezTo>
                <a:cubicBezTo>
                  <a:pt x="1" y="369"/>
                  <a:pt x="120" y="476"/>
                  <a:pt x="251" y="476"/>
                </a:cubicBezTo>
                <a:cubicBezTo>
                  <a:pt x="382" y="476"/>
                  <a:pt x="489" y="369"/>
                  <a:pt x="489" y="238"/>
                </a:cubicBezTo>
                <a:cubicBezTo>
                  <a:pt x="489" y="107"/>
                  <a:pt x="382" y="0"/>
                  <a:pt x="2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7"/>
          <p:cNvSpPr/>
          <p:nvPr/>
        </p:nvSpPr>
        <p:spPr>
          <a:xfrm>
            <a:off x="8093110" y="2657835"/>
            <a:ext cx="258124" cy="258124"/>
          </a:xfrm>
          <a:custGeom>
            <a:avLst/>
            <a:gdLst/>
            <a:ahLst/>
            <a:cxnLst/>
            <a:rect l="l" t="t" r="r" b="b"/>
            <a:pathLst>
              <a:path w="2680" h="2680" extrusionOk="0">
                <a:moveTo>
                  <a:pt x="1346" y="0"/>
                </a:moveTo>
                <a:lnTo>
                  <a:pt x="870" y="869"/>
                </a:lnTo>
                <a:lnTo>
                  <a:pt x="1" y="1346"/>
                </a:lnTo>
                <a:lnTo>
                  <a:pt x="870" y="1822"/>
                </a:lnTo>
                <a:lnTo>
                  <a:pt x="1346" y="2679"/>
                </a:lnTo>
                <a:lnTo>
                  <a:pt x="1822" y="1822"/>
                </a:lnTo>
                <a:lnTo>
                  <a:pt x="2680" y="1346"/>
                </a:lnTo>
                <a:lnTo>
                  <a:pt x="1822" y="869"/>
                </a:lnTo>
                <a:lnTo>
                  <a:pt x="134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8" name="Google Shape;428;p7"/>
          <p:cNvGrpSpPr/>
          <p:nvPr/>
        </p:nvGrpSpPr>
        <p:grpSpPr>
          <a:xfrm>
            <a:off x="7071076" y="3005125"/>
            <a:ext cx="2270740" cy="2346070"/>
            <a:chOff x="7071076" y="3005125"/>
            <a:chExt cx="2270740" cy="2346070"/>
          </a:xfrm>
        </p:grpSpPr>
        <p:sp>
          <p:nvSpPr>
            <p:cNvPr id="429" name="Google Shape;429;p7"/>
            <p:cNvSpPr/>
            <p:nvPr/>
          </p:nvSpPr>
          <p:spPr>
            <a:xfrm>
              <a:off x="7274112" y="3986976"/>
              <a:ext cx="1259222" cy="832643"/>
            </a:xfrm>
            <a:custGeom>
              <a:avLst/>
              <a:gdLst/>
              <a:ahLst/>
              <a:cxnLst/>
              <a:rect l="l" t="t" r="r" b="b"/>
              <a:pathLst>
                <a:path w="13074" h="8645" extrusionOk="0">
                  <a:moveTo>
                    <a:pt x="11776" y="1"/>
                  </a:moveTo>
                  <a:lnTo>
                    <a:pt x="8156" y="1310"/>
                  </a:lnTo>
                  <a:cubicBezTo>
                    <a:pt x="8478" y="2227"/>
                    <a:pt x="8740" y="3846"/>
                    <a:pt x="8382" y="4501"/>
                  </a:cubicBezTo>
                  <a:cubicBezTo>
                    <a:pt x="8347" y="4573"/>
                    <a:pt x="8299" y="4680"/>
                    <a:pt x="8025" y="4739"/>
                  </a:cubicBezTo>
                  <a:cubicBezTo>
                    <a:pt x="7888" y="4773"/>
                    <a:pt x="7745" y="4789"/>
                    <a:pt x="7597" y="4789"/>
                  </a:cubicBezTo>
                  <a:cubicBezTo>
                    <a:pt x="5983" y="4789"/>
                    <a:pt x="3802" y="2896"/>
                    <a:pt x="2929" y="1882"/>
                  </a:cubicBezTo>
                  <a:lnTo>
                    <a:pt x="0" y="4394"/>
                  </a:lnTo>
                  <a:cubicBezTo>
                    <a:pt x="417" y="4870"/>
                    <a:pt x="3763" y="8645"/>
                    <a:pt x="7608" y="8645"/>
                  </a:cubicBezTo>
                  <a:cubicBezTo>
                    <a:pt x="8049" y="8645"/>
                    <a:pt x="8501" y="8597"/>
                    <a:pt x="8954" y="8478"/>
                  </a:cubicBezTo>
                  <a:cubicBezTo>
                    <a:pt x="10216" y="8168"/>
                    <a:pt x="11192" y="7418"/>
                    <a:pt x="11788" y="6311"/>
                  </a:cubicBezTo>
                  <a:cubicBezTo>
                    <a:pt x="13073" y="3894"/>
                    <a:pt x="12002" y="632"/>
                    <a:pt x="11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7"/>
            <p:cNvSpPr/>
            <p:nvPr/>
          </p:nvSpPr>
          <p:spPr>
            <a:xfrm>
              <a:off x="7939181" y="4142912"/>
              <a:ext cx="1402635" cy="934737"/>
            </a:xfrm>
            <a:custGeom>
              <a:avLst/>
              <a:gdLst/>
              <a:ahLst/>
              <a:cxnLst/>
              <a:rect l="l" t="t" r="r" b="b"/>
              <a:pathLst>
                <a:path w="14563" h="9705" extrusionOk="0">
                  <a:moveTo>
                    <a:pt x="11050" y="1"/>
                  </a:moveTo>
                  <a:lnTo>
                    <a:pt x="465" y="2727"/>
                  </a:lnTo>
                  <a:cubicBezTo>
                    <a:pt x="1" y="9026"/>
                    <a:pt x="2263" y="9704"/>
                    <a:pt x="2263" y="9704"/>
                  </a:cubicBezTo>
                  <a:lnTo>
                    <a:pt x="12848" y="6978"/>
                  </a:lnTo>
                  <a:cubicBezTo>
                    <a:pt x="12848" y="6978"/>
                    <a:pt x="14562" y="6156"/>
                    <a:pt x="110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7"/>
            <p:cNvSpPr/>
            <p:nvPr/>
          </p:nvSpPr>
          <p:spPr>
            <a:xfrm>
              <a:off x="8071135" y="4794301"/>
              <a:ext cx="1232832" cy="556893"/>
            </a:xfrm>
            <a:custGeom>
              <a:avLst/>
              <a:gdLst/>
              <a:ahLst/>
              <a:cxnLst/>
              <a:rect l="l" t="t" r="r" b="b"/>
              <a:pathLst>
                <a:path w="12800" h="5782" extrusionOk="0">
                  <a:moveTo>
                    <a:pt x="12299" y="1"/>
                  </a:moveTo>
                  <a:lnTo>
                    <a:pt x="0" y="3168"/>
                  </a:lnTo>
                  <a:cubicBezTo>
                    <a:pt x="459" y="4924"/>
                    <a:pt x="1439" y="5782"/>
                    <a:pt x="3516" y="5782"/>
                  </a:cubicBezTo>
                  <a:cubicBezTo>
                    <a:pt x="4564" y="5782"/>
                    <a:pt x="5891" y="5563"/>
                    <a:pt x="7573" y="5132"/>
                  </a:cubicBezTo>
                  <a:cubicBezTo>
                    <a:pt x="12573" y="3834"/>
                    <a:pt x="12799" y="1929"/>
                    <a:pt x="12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7"/>
            <p:cNvSpPr/>
            <p:nvPr/>
          </p:nvSpPr>
          <p:spPr>
            <a:xfrm>
              <a:off x="8006891" y="4543204"/>
              <a:ext cx="1272995" cy="646852"/>
            </a:xfrm>
            <a:custGeom>
              <a:avLst/>
              <a:gdLst/>
              <a:ahLst/>
              <a:cxnLst/>
              <a:rect l="l" t="t" r="r" b="b"/>
              <a:pathLst>
                <a:path w="13217" h="6716" extrusionOk="0">
                  <a:moveTo>
                    <a:pt x="12300" y="0"/>
                  </a:moveTo>
                  <a:lnTo>
                    <a:pt x="0" y="3179"/>
                  </a:lnTo>
                  <a:lnTo>
                    <a:pt x="917" y="6715"/>
                  </a:lnTo>
                  <a:lnTo>
                    <a:pt x="13216" y="3548"/>
                  </a:lnTo>
                  <a:lnTo>
                    <a:pt x="123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7"/>
            <p:cNvSpPr/>
            <p:nvPr/>
          </p:nvSpPr>
          <p:spPr>
            <a:xfrm>
              <a:off x="8436947" y="4627866"/>
              <a:ext cx="503535" cy="454992"/>
            </a:xfrm>
            <a:custGeom>
              <a:avLst/>
              <a:gdLst/>
              <a:ahLst/>
              <a:cxnLst/>
              <a:rect l="l" t="t" r="r" b="b"/>
              <a:pathLst>
                <a:path w="5228" h="4724" extrusionOk="0">
                  <a:moveTo>
                    <a:pt x="2609" y="0"/>
                  </a:moveTo>
                  <a:cubicBezTo>
                    <a:pt x="2416" y="0"/>
                    <a:pt x="2220" y="24"/>
                    <a:pt x="2024" y="74"/>
                  </a:cubicBezTo>
                  <a:cubicBezTo>
                    <a:pt x="762" y="407"/>
                    <a:pt x="0" y="1693"/>
                    <a:pt x="334" y="2955"/>
                  </a:cubicBezTo>
                  <a:cubicBezTo>
                    <a:pt x="604" y="4016"/>
                    <a:pt x="1556" y="4724"/>
                    <a:pt x="2603" y="4724"/>
                  </a:cubicBezTo>
                  <a:cubicBezTo>
                    <a:pt x="2801" y="4724"/>
                    <a:pt x="3002" y="4699"/>
                    <a:pt x="3203" y="4646"/>
                  </a:cubicBezTo>
                  <a:cubicBezTo>
                    <a:pt x="4465" y="4324"/>
                    <a:pt x="5227" y="3038"/>
                    <a:pt x="4906" y="1776"/>
                  </a:cubicBezTo>
                  <a:cubicBezTo>
                    <a:pt x="4624" y="710"/>
                    <a:pt x="3662" y="0"/>
                    <a:pt x="26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7"/>
            <p:cNvSpPr/>
            <p:nvPr/>
          </p:nvSpPr>
          <p:spPr>
            <a:xfrm>
              <a:off x="8512652" y="4687583"/>
              <a:ext cx="346349" cy="325159"/>
            </a:xfrm>
            <a:custGeom>
              <a:avLst/>
              <a:gdLst/>
              <a:ahLst/>
              <a:cxnLst/>
              <a:rect l="l" t="t" r="r" b="b"/>
              <a:pathLst>
                <a:path w="3596" h="3376" extrusionOk="0">
                  <a:moveTo>
                    <a:pt x="1768" y="0"/>
                  </a:moveTo>
                  <a:cubicBezTo>
                    <a:pt x="1637" y="0"/>
                    <a:pt x="1503" y="16"/>
                    <a:pt x="1369" y="49"/>
                  </a:cubicBezTo>
                  <a:cubicBezTo>
                    <a:pt x="512" y="275"/>
                    <a:pt x="0" y="1144"/>
                    <a:pt x="214" y="2013"/>
                  </a:cubicBezTo>
                  <a:lnTo>
                    <a:pt x="262" y="2168"/>
                  </a:lnTo>
                  <a:cubicBezTo>
                    <a:pt x="443" y="2890"/>
                    <a:pt x="1096" y="3376"/>
                    <a:pt x="1810" y="3376"/>
                  </a:cubicBezTo>
                  <a:cubicBezTo>
                    <a:pt x="1944" y="3376"/>
                    <a:pt x="2079" y="3359"/>
                    <a:pt x="2215" y="3323"/>
                  </a:cubicBezTo>
                  <a:cubicBezTo>
                    <a:pt x="3072" y="3109"/>
                    <a:pt x="3596" y="2228"/>
                    <a:pt x="3370" y="1371"/>
                  </a:cubicBezTo>
                  <a:lnTo>
                    <a:pt x="3334" y="1204"/>
                  </a:lnTo>
                  <a:cubicBezTo>
                    <a:pt x="3142" y="478"/>
                    <a:pt x="2491" y="0"/>
                    <a:pt x="17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7"/>
            <p:cNvSpPr/>
            <p:nvPr/>
          </p:nvSpPr>
          <p:spPr>
            <a:xfrm>
              <a:off x="8120449" y="3005125"/>
              <a:ext cx="1125056" cy="1037024"/>
            </a:xfrm>
            <a:custGeom>
              <a:avLst/>
              <a:gdLst/>
              <a:ahLst/>
              <a:cxnLst/>
              <a:rect l="l" t="t" r="r" b="b"/>
              <a:pathLst>
                <a:path w="11681" h="10767" extrusionOk="0">
                  <a:moveTo>
                    <a:pt x="3932" y="1"/>
                  </a:moveTo>
                  <a:cubicBezTo>
                    <a:pt x="2413" y="1"/>
                    <a:pt x="963" y="286"/>
                    <a:pt x="0" y="586"/>
                  </a:cubicBezTo>
                  <a:lnTo>
                    <a:pt x="6477" y="5337"/>
                  </a:lnTo>
                  <a:lnTo>
                    <a:pt x="10501" y="10766"/>
                  </a:lnTo>
                  <a:lnTo>
                    <a:pt x="10763" y="10683"/>
                  </a:lnTo>
                  <a:cubicBezTo>
                    <a:pt x="10763" y="10683"/>
                    <a:pt x="11680" y="8516"/>
                    <a:pt x="10216" y="3789"/>
                  </a:cubicBezTo>
                  <a:cubicBezTo>
                    <a:pt x="9287" y="823"/>
                    <a:pt x="6510" y="1"/>
                    <a:pt x="39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7"/>
            <p:cNvSpPr/>
            <p:nvPr/>
          </p:nvSpPr>
          <p:spPr>
            <a:xfrm>
              <a:off x="9033245" y="3977729"/>
              <a:ext cx="273053" cy="244062"/>
            </a:xfrm>
            <a:custGeom>
              <a:avLst/>
              <a:gdLst/>
              <a:ahLst/>
              <a:cxnLst/>
              <a:rect l="l" t="t" r="r" b="b"/>
              <a:pathLst>
                <a:path w="2835" h="2534" extrusionOk="0">
                  <a:moveTo>
                    <a:pt x="1423" y="0"/>
                  </a:moveTo>
                  <a:cubicBezTo>
                    <a:pt x="1295" y="0"/>
                    <a:pt x="1165" y="20"/>
                    <a:pt x="1036" y="61"/>
                  </a:cubicBezTo>
                  <a:cubicBezTo>
                    <a:pt x="370" y="263"/>
                    <a:pt x="1" y="978"/>
                    <a:pt x="203" y="1644"/>
                  </a:cubicBezTo>
                  <a:cubicBezTo>
                    <a:pt x="378" y="2188"/>
                    <a:pt x="884" y="2533"/>
                    <a:pt x="1426" y="2533"/>
                  </a:cubicBezTo>
                  <a:cubicBezTo>
                    <a:pt x="1550" y="2533"/>
                    <a:pt x="1675" y="2515"/>
                    <a:pt x="1798" y="2478"/>
                  </a:cubicBezTo>
                  <a:cubicBezTo>
                    <a:pt x="2465" y="2264"/>
                    <a:pt x="2834" y="1561"/>
                    <a:pt x="2632" y="894"/>
                  </a:cubicBezTo>
                  <a:cubicBezTo>
                    <a:pt x="2459" y="346"/>
                    <a:pt x="1959" y="0"/>
                    <a:pt x="14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7"/>
            <p:cNvSpPr/>
            <p:nvPr/>
          </p:nvSpPr>
          <p:spPr>
            <a:xfrm>
              <a:off x="7793549" y="3535155"/>
              <a:ext cx="1324620" cy="980583"/>
            </a:xfrm>
            <a:custGeom>
              <a:avLst/>
              <a:gdLst/>
              <a:ahLst/>
              <a:cxnLst/>
              <a:rect l="l" t="t" r="r" b="b"/>
              <a:pathLst>
                <a:path w="13753" h="10181" extrusionOk="0">
                  <a:moveTo>
                    <a:pt x="11205" y="1"/>
                  </a:moveTo>
                  <a:lnTo>
                    <a:pt x="1" y="3644"/>
                  </a:lnTo>
                  <a:cubicBezTo>
                    <a:pt x="275" y="4311"/>
                    <a:pt x="501" y="5001"/>
                    <a:pt x="656" y="5704"/>
                  </a:cubicBezTo>
                  <a:cubicBezTo>
                    <a:pt x="751" y="6097"/>
                    <a:pt x="822" y="6513"/>
                    <a:pt x="763" y="6918"/>
                  </a:cubicBezTo>
                  <a:cubicBezTo>
                    <a:pt x="703" y="7240"/>
                    <a:pt x="560" y="7549"/>
                    <a:pt x="489" y="7882"/>
                  </a:cubicBezTo>
                  <a:cubicBezTo>
                    <a:pt x="382" y="8371"/>
                    <a:pt x="465" y="8894"/>
                    <a:pt x="703" y="9323"/>
                  </a:cubicBezTo>
                  <a:cubicBezTo>
                    <a:pt x="846" y="9585"/>
                    <a:pt x="1061" y="9823"/>
                    <a:pt x="1346" y="9895"/>
                  </a:cubicBezTo>
                  <a:cubicBezTo>
                    <a:pt x="1387" y="9903"/>
                    <a:pt x="1429" y="9907"/>
                    <a:pt x="1471" y="9907"/>
                  </a:cubicBezTo>
                  <a:cubicBezTo>
                    <a:pt x="1725" y="9907"/>
                    <a:pt x="1984" y="9759"/>
                    <a:pt x="2025" y="9514"/>
                  </a:cubicBezTo>
                  <a:cubicBezTo>
                    <a:pt x="2275" y="9918"/>
                    <a:pt x="2739" y="10180"/>
                    <a:pt x="3216" y="10180"/>
                  </a:cubicBezTo>
                  <a:cubicBezTo>
                    <a:pt x="3692" y="10180"/>
                    <a:pt x="4156" y="9907"/>
                    <a:pt x="4406" y="9502"/>
                  </a:cubicBezTo>
                  <a:lnTo>
                    <a:pt x="11109" y="7478"/>
                  </a:lnTo>
                  <a:cubicBezTo>
                    <a:pt x="11215" y="7501"/>
                    <a:pt x="11323" y="7513"/>
                    <a:pt x="11431" y="7513"/>
                  </a:cubicBezTo>
                  <a:cubicBezTo>
                    <a:pt x="12135" y="7513"/>
                    <a:pt x="12840" y="7028"/>
                    <a:pt x="13026" y="6347"/>
                  </a:cubicBezTo>
                  <a:cubicBezTo>
                    <a:pt x="13082" y="6407"/>
                    <a:pt x="13159" y="6433"/>
                    <a:pt x="13239" y="6433"/>
                  </a:cubicBezTo>
                  <a:cubicBezTo>
                    <a:pt x="13398" y="6433"/>
                    <a:pt x="13574" y="6330"/>
                    <a:pt x="13645" y="6180"/>
                  </a:cubicBezTo>
                  <a:cubicBezTo>
                    <a:pt x="13753" y="5954"/>
                    <a:pt x="13693" y="5692"/>
                    <a:pt x="13622" y="5442"/>
                  </a:cubicBezTo>
                  <a:cubicBezTo>
                    <a:pt x="13467" y="4930"/>
                    <a:pt x="13253" y="4418"/>
                    <a:pt x="12931" y="3989"/>
                  </a:cubicBezTo>
                  <a:cubicBezTo>
                    <a:pt x="12741" y="3739"/>
                    <a:pt x="12526" y="3525"/>
                    <a:pt x="12360" y="3263"/>
                  </a:cubicBezTo>
                  <a:cubicBezTo>
                    <a:pt x="12229" y="3049"/>
                    <a:pt x="12133" y="2810"/>
                    <a:pt x="12050" y="2584"/>
                  </a:cubicBezTo>
                  <a:cubicBezTo>
                    <a:pt x="11729" y="1727"/>
                    <a:pt x="11443" y="870"/>
                    <a:pt x="11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7"/>
            <p:cNvSpPr/>
            <p:nvPr/>
          </p:nvSpPr>
          <p:spPr>
            <a:xfrm>
              <a:off x="7805011" y="4014522"/>
              <a:ext cx="215746" cy="213434"/>
            </a:xfrm>
            <a:custGeom>
              <a:avLst/>
              <a:gdLst/>
              <a:ahLst/>
              <a:cxnLst/>
              <a:rect l="l" t="t" r="r" b="b"/>
              <a:pathLst>
                <a:path w="2240" h="2216" extrusionOk="0">
                  <a:moveTo>
                    <a:pt x="972" y="1"/>
                  </a:moveTo>
                  <a:cubicBezTo>
                    <a:pt x="831" y="1"/>
                    <a:pt x="690" y="35"/>
                    <a:pt x="561" y="107"/>
                  </a:cubicBezTo>
                  <a:cubicBezTo>
                    <a:pt x="156" y="334"/>
                    <a:pt x="1" y="858"/>
                    <a:pt x="239" y="1262"/>
                  </a:cubicBezTo>
                  <a:lnTo>
                    <a:pt x="525" y="1786"/>
                  </a:lnTo>
                  <a:cubicBezTo>
                    <a:pt x="678" y="2061"/>
                    <a:pt x="969" y="2215"/>
                    <a:pt x="1266" y="2215"/>
                  </a:cubicBezTo>
                  <a:cubicBezTo>
                    <a:pt x="1407" y="2215"/>
                    <a:pt x="1550" y="2180"/>
                    <a:pt x="1680" y="2108"/>
                  </a:cubicBezTo>
                  <a:cubicBezTo>
                    <a:pt x="2085" y="1882"/>
                    <a:pt x="2239" y="1358"/>
                    <a:pt x="2013" y="953"/>
                  </a:cubicBezTo>
                  <a:lnTo>
                    <a:pt x="1715" y="441"/>
                  </a:lnTo>
                  <a:cubicBezTo>
                    <a:pt x="1562" y="157"/>
                    <a:pt x="1270" y="1"/>
                    <a:pt x="972" y="1"/>
                  </a:cubicBezTo>
                  <a:close/>
                </a:path>
              </a:pathLst>
            </a:custGeom>
            <a:solidFill>
              <a:srgbClr val="F26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7"/>
            <p:cNvSpPr/>
            <p:nvPr/>
          </p:nvSpPr>
          <p:spPr>
            <a:xfrm>
              <a:off x="8817688" y="3701012"/>
              <a:ext cx="177797" cy="220947"/>
            </a:xfrm>
            <a:custGeom>
              <a:avLst/>
              <a:gdLst/>
              <a:ahLst/>
              <a:cxnLst/>
              <a:rect l="l" t="t" r="r" b="b"/>
              <a:pathLst>
                <a:path w="1846" h="2294" extrusionOk="0">
                  <a:moveTo>
                    <a:pt x="907" y="1"/>
                  </a:moveTo>
                  <a:cubicBezTo>
                    <a:pt x="879" y="1"/>
                    <a:pt x="850" y="2"/>
                    <a:pt x="822" y="5"/>
                  </a:cubicBezTo>
                  <a:cubicBezTo>
                    <a:pt x="345" y="53"/>
                    <a:pt x="0" y="469"/>
                    <a:pt x="48" y="934"/>
                  </a:cubicBezTo>
                  <a:lnTo>
                    <a:pt x="107" y="1517"/>
                  </a:lnTo>
                  <a:cubicBezTo>
                    <a:pt x="153" y="1959"/>
                    <a:pt x="533" y="2293"/>
                    <a:pt x="970" y="2293"/>
                  </a:cubicBezTo>
                  <a:cubicBezTo>
                    <a:pt x="992" y="2293"/>
                    <a:pt x="1014" y="2293"/>
                    <a:pt x="1036" y="2291"/>
                  </a:cubicBezTo>
                  <a:cubicBezTo>
                    <a:pt x="1500" y="2243"/>
                    <a:pt x="1846" y="1827"/>
                    <a:pt x="1798" y="1362"/>
                  </a:cubicBezTo>
                  <a:lnTo>
                    <a:pt x="1738" y="767"/>
                  </a:lnTo>
                  <a:cubicBezTo>
                    <a:pt x="1705" y="331"/>
                    <a:pt x="1336" y="1"/>
                    <a:pt x="907" y="1"/>
                  </a:cubicBezTo>
                  <a:close/>
                </a:path>
              </a:pathLst>
            </a:custGeom>
            <a:solidFill>
              <a:srgbClr val="F26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7"/>
            <p:cNvSpPr/>
            <p:nvPr/>
          </p:nvSpPr>
          <p:spPr>
            <a:xfrm>
              <a:off x="7786711" y="3325185"/>
              <a:ext cx="1173213" cy="1032400"/>
            </a:xfrm>
            <a:custGeom>
              <a:avLst/>
              <a:gdLst/>
              <a:ahLst/>
              <a:cxnLst/>
              <a:rect l="l" t="t" r="r" b="b"/>
              <a:pathLst>
                <a:path w="12181" h="10719" extrusionOk="0">
                  <a:moveTo>
                    <a:pt x="6223" y="0"/>
                  </a:moveTo>
                  <a:cubicBezTo>
                    <a:pt x="5704" y="0"/>
                    <a:pt x="5176" y="77"/>
                    <a:pt x="4656" y="240"/>
                  </a:cubicBezTo>
                  <a:lnTo>
                    <a:pt x="4358" y="335"/>
                  </a:lnTo>
                  <a:cubicBezTo>
                    <a:pt x="1572" y="1204"/>
                    <a:pt x="0" y="4205"/>
                    <a:pt x="870" y="6991"/>
                  </a:cubicBezTo>
                  <a:cubicBezTo>
                    <a:pt x="1576" y="9256"/>
                    <a:pt x="3692" y="10719"/>
                    <a:pt x="5957" y="10719"/>
                  </a:cubicBezTo>
                  <a:cubicBezTo>
                    <a:pt x="6477" y="10719"/>
                    <a:pt x="7005" y="10642"/>
                    <a:pt x="7525" y="10479"/>
                  </a:cubicBezTo>
                  <a:lnTo>
                    <a:pt x="7811" y="10384"/>
                  </a:lnTo>
                  <a:cubicBezTo>
                    <a:pt x="10609" y="9515"/>
                    <a:pt x="12181" y="6526"/>
                    <a:pt x="11299" y="3728"/>
                  </a:cubicBezTo>
                  <a:cubicBezTo>
                    <a:pt x="10593" y="1463"/>
                    <a:pt x="8484" y="0"/>
                    <a:pt x="6223" y="0"/>
                  </a:cubicBezTo>
                  <a:close/>
                </a:path>
              </a:pathLst>
            </a:custGeom>
            <a:solidFill>
              <a:srgbClr val="FF8E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7"/>
            <p:cNvSpPr/>
            <p:nvPr/>
          </p:nvSpPr>
          <p:spPr>
            <a:xfrm>
              <a:off x="8114670" y="4074239"/>
              <a:ext cx="227207" cy="202743"/>
            </a:xfrm>
            <a:custGeom>
              <a:avLst/>
              <a:gdLst/>
              <a:ahLst/>
              <a:cxnLst/>
              <a:rect l="l" t="t" r="r" b="b"/>
              <a:pathLst>
                <a:path w="2359" h="2105" extrusionOk="0">
                  <a:moveTo>
                    <a:pt x="1173" y="1"/>
                  </a:moveTo>
                  <a:cubicBezTo>
                    <a:pt x="1069" y="1"/>
                    <a:pt x="963" y="16"/>
                    <a:pt x="858" y="47"/>
                  </a:cubicBezTo>
                  <a:cubicBezTo>
                    <a:pt x="310" y="214"/>
                    <a:pt x="1" y="809"/>
                    <a:pt x="167" y="1369"/>
                  </a:cubicBezTo>
                  <a:cubicBezTo>
                    <a:pt x="313" y="1816"/>
                    <a:pt x="729" y="2104"/>
                    <a:pt x="1181" y="2104"/>
                  </a:cubicBezTo>
                  <a:cubicBezTo>
                    <a:pt x="1283" y="2104"/>
                    <a:pt x="1386" y="2090"/>
                    <a:pt x="1489" y="2059"/>
                  </a:cubicBezTo>
                  <a:cubicBezTo>
                    <a:pt x="2049" y="1881"/>
                    <a:pt x="2358" y="1297"/>
                    <a:pt x="2179" y="738"/>
                  </a:cubicBezTo>
                  <a:cubicBezTo>
                    <a:pt x="2044" y="283"/>
                    <a:pt x="1625" y="1"/>
                    <a:pt x="1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7"/>
            <p:cNvSpPr/>
            <p:nvPr/>
          </p:nvSpPr>
          <p:spPr>
            <a:xfrm>
              <a:off x="8596351" y="3916087"/>
              <a:ext cx="227111" cy="203128"/>
            </a:xfrm>
            <a:custGeom>
              <a:avLst/>
              <a:gdLst/>
              <a:ahLst/>
              <a:cxnLst/>
              <a:rect l="l" t="t" r="r" b="b"/>
              <a:pathLst>
                <a:path w="2358" h="2109" extrusionOk="0">
                  <a:moveTo>
                    <a:pt x="1173" y="1"/>
                  </a:moveTo>
                  <a:cubicBezTo>
                    <a:pt x="1072" y="1"/>
                    <a:pt x="970" y="15"/>
                    <a:pt x="869" y="46"/>
                  </a:cubicBezTo>
                  <a:cubicBezTo>
                    <a:pt x="310" y="225"/>
                    <a:pt x="0" y="808"/>
                    <a:pt x="179" y="1368"/>
                  </a:cubicBezTo>
                  <a:cubicBezTo>
                    <a:pt x="314" y="1820"/>
                    <a:pt x="728" y="2109"/>
                    <a:pt x="1171" y="2109"/>
                  </a:cubicBezTo>
                  <a:cubicBezTo>
                    <a:pt x="1277" y="2109"/>
                    <a:pt x="1383" y="2092"/>
                    <a:pt x="1489" y="2058"/>
                  </a:cubicBezTo>
                  <a:cubicBezTo>
                    <a:pt x="2048" y="1891"/>
                    <a:pt x="2358" y="1296"/>
                    <a:pt x="2179" y="737"/>
                  </a:cubicBezTo>
                  <a:cubicBezTo>
                    <a:pt x="2043" y="289"/>
                    <a:pt x="1621" y="1"/>
                    <a:pt x="1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7"/>
            <p:cNvSpPr/>
            <p:nvPr/>
          </p:nvSpPr>
          <p:spPr>
            <a:xfrm>
              <a:off x="8096370" y="3880739"/>
              <a:ext cx="197253" cy="175871"/>
            </a:xfrm>
            <a:custGeom>
              <a:avLst/>
              <a:gdLst/>
              <a:ahLst/>
              <a:cxnLst/>
              <a:rect l="l" t="t" r="r" b="b"/>
              <a:pathLst>
                <a:path w="2048" h="1826" extrusionOk="0">
                  <a:moveTo>
                    <a:pt x="1028" y="1"/>
                  </a:moveTo>
                  <a:cubicBezTo>
                    <a:pt x="937" y="1"/>
                    <a:pt x="843" y="15"/>
                    <a:pt x="750" y="44"/>
                  </a:cubicBezTo>
                  <a:cubicBezTo>
                    <a:pt x="262" y="187"/>
                    <a:pt x="0" y="699"/>
                    <a:pt x="143" y="1187"/>
                  </a:cubicBezTo>
                  <a:cubicBezTo>
                    <a:pt x="268" y="1573"/>
                    <a:pt x="628" y="1826"/>
                    <a:pt x="1020" y="1826"/>
                  </a:cubicBezTo>
                  <a:cubicBezTo>
                    <a:pt x="1111" y="1826"/>
                    <a:pt x="1205" y="1812"/>
                    <a:pt x="1298" y="1782"/>
                  </a:cubicBezTo>
                  <a:cubicBezTo>
                    <a:pt x="1774" y="1639"/>
                    <a:pt x="2048" y="1127"/>
                    <a:pt x="1893" y="639"/>
                  </a:cubicBezTo>
                  <a:cubicBezTo>
                    <a:pt x="1778" y="254"/>
                    <a:pt x="1420" y="1"/>
                    <a:pt x="1028" y="1"/>
                  </a:cubicBezTo>
                  <a:close/>
                </a:path>
              </a:pathLst>
            </a:custGeom>
            <a:solidFill>
              <a:srgbClr val="F26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7"/>
            <p:cNvSpPr/>
            <p:nvPr/>
          </p:nvSpPr>
          <p:spPr>
            <a:xfrm>
              <a:off x="8534420" y="3744162"/>
              <a:ext cx="197349" cy="175968"/>
            </a:xfrm>
            <a:custGeom>
              <a:avLst/>
              <a:gdLst/>
              <a:ahLst/>
              <a:cxnLst/>
              <a:rect l="l" t="t" r="r" b="b"/>
              <a:pathLst>
                <a:path w="2049" h="1827" extrusionOk="0">
                  <a:moveTo>
                    <a:pt x="1030" y="1"/>
                  </a:moveTo>
                  <a:cubicBezTo>
                    <a:pt x="937" y="1"/>
                    <a:pt x="843" y="15"/>
                    <a:pt x="750" y="45"/>
                  </a:cubicBezTo>
                  <a:cubicBezTo>
                    <a:pt x="262" y="188"/>
                    <a:pt x="0" y="700"/>
                    <a:pt x="143" y="1188"/>
                  </a:cubicBezTo>
                  <a:cubicBezTo>
                    <a:pt x="269" y="1574"/>
                    <a:pt x="628" y="1827"/>
                    <a:pt x="1020" y="1827"/>
                  </a:cubicBezTo>
                  <a:cubicBezTo>
                    <a:pt x="1112" y="1827"/>
                    <a:pt x="1205" y="1813"/>
                    <a:pt x="1298" y="1783"/>
                  </a:cubicBezTo>
                  <a:cubicBezTo>
                    <a:pt x="1774" y="1641"/>
                    <a:pt x="2048" y="1129"/>
                    <a:pt x="1893" y="640"/>
                  </a:cubicBezTo>
                  <a:cubicBezTo>
                    <a:pt x="1778" y="247"/>
                    <a:pt x="1416" y="1"/>
                    <a:pt x="1030" y="1"/>
                  </a:cubicBezTo>
                  <a:close/>
                </a:path>
              </a:pathLst>
            </a:custGeom>
            <a:solidFill>
              <a:srgbClr val="F26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7"/>
            <p:cNvSpPr/>
            <p:nvPr/>
          </p:nvSpPr>
          <p:spPr>
            <a:xfrm>
              <a:off x="8348624" y="4044284"/>
              <a:ext cx="301659" cy="142354"/>
            </a:xfrm>
            <a:custGeom>
              <a:avLst/>
              <a:gdLst/>
              <a:ahLst/>
              <a:cxnLst/>
              <a:rect l="l" t="t" r="r" b="b"/>
              <a:pathLst>
                <a:path w="3132" h="1478" extrusionOk="0">
                  <a:moveTo>
                    <a:pt x="2144" y="1"/>
                  </a:moveTo>
                  <a:cubicBezTo>
                    <a:pt x="2060" y="191"/>
                    <a:pt x="1822" y="358"/>
                    <a:pt x="1691" y="430"/>
                  </a:cubicBezTo>
                  <a:cubicBezTo>
                    <a:pt x="1567" y="497"/>
                    <a:pt x="1437" y="530"/>
                    <a:pt x="1310" y="530"/>
                  </a:cubicBezTo>
                  <a:cubicBezTo>
                    <a:pt x="1145" y="530"/>
                    <a:pt x="986" y="473"/>
                    <a:pt x="858" y="358"/>
                  </a:cubicBezTo>
                  <a:cubicBezTo>
                    <a:pt x="72" y="787"/>
                    <a:pt x="12" y="1406"/>
                    <a:pt x="1" y="1477"/>
                  </a:cubicBezTo>
                  <a:cubicBezTo>
                    <a:pt x="108" y="1370"/>
                    <a:pt x="3132" y="441"/>
                    <a:pt x="3132" y="441"/>
                  </a:cubicBezTo>
                  <a:cubicBezTo>
                    <a:pt x="3132" y="441"/>
                    <a:pt x="2882" y="13"/>
                    <a:pt x="2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7"/>
            <p:cNvSpPr/>
            <p:nvPr/>
          </p:nvSpPr>
          <p:spPr>
            <a:xfrm>
              <a:off x="7868099" y="3695714"/>
              <a:ext cx="1229461" cy="874540"/>
            </a:xfrm>
            <a:custGeom>
              <a:avLst/>
              <a:gdLst/>
              <a:ahLst/>
              <a:cxnLst/>
              <a:rect l="l" t="t" r="r" b="b"/>
              <a:pathLst>
                <a:path w="12765" h="9080" extrusionOk="0">
                  <a:moveTo>
                    <a:pt x="10597" y="0"/>
                  </a:moveTo>
                  <a:lnTo>
                    <a:pt x="10597" y="0"/>
                  </a:lnTo>
                  <a:cubicBezTo>
                    <a:pt x="10157" y="655"/>
                    <a:pt x="10002" y="1370"/>
                    <a:pt x="10002" y="1370"/>
                  </a:cubicBezTo>
                  <a:cubicBezTo>
                    <a:pt x="10466" y="2751"/>
                    <a:pt x="9573" y="4025"/>
                    <a:pt x="8204" y="4334"/>
                  </a:cubicBezTo>
                  <a:cubicBezTo>
                    <a:pt x="8210" y="4033"/>
                    <a:pt x="8023" y="3954"/>
                    <a:pt x="7826" y="3954"/>
                  </a:cubicBezTo>
                  <a:cubicBezTo>
                    <a:pt x="7610" y="3954"/>
                    <a:pt x="7383" y="4049"/>
                    <a:pt x="7383" y="4049"/>
                  </a:cubicBezTo>
                  <a:cubicBezTo>
                    <a:pt x="7383" y="4049"/>
                    <a:pt x="7918" y="4739"/>
                    <a:pt x="6835" y="5084"/>
                  </a:cubicBezTo>
                  <a:cubicBezTo>
                    <a:pt x="6643" y="5144"/>
                    <a:pt x="6483" y="5169"/>
                    <a:pt x="6351" y="5169"/>
                  </a:cubicBezTo>
                  <a:cubicBezTo>
                    <a:pt x="5748" y="5169"/>
                    <a:pt x="5716" y="4656"/>
                    <a:pt x="5716" y="4656"/>
                  </a:cubicBezTo>
                  <a:cubicBezTo>
                    <a:pt x="5716" y="4656"/>
                    <a:pt x="4704" y="4691"/>
                    <a:pt x="5073" y="5370"/>
                  </a:cubicBezTo>
                  <a:cubicBezTo>
                    <a:pt x="4527" y="5542"/>
                    <a:pt x="3991" y="5634"/>
                    <a:pt x="3501" y="5634"/>
                  </a:cubicBezTo>
                  <a:cubicBezTo>
                    <a:pt x="2495" y="5634"/>
                    <a:pt x="1686" y="5243"/>
                    <a:pt x="1406" y="4346"/>
                  </a:cubicBezTo>
                  <a:cubicBezTo>
                    <a:pt x="1406" y="4346"/>
                    <a:pt x="560" y="3810"/>
                    <a:pt x="1" y="3370"/>
                  </a:cubicBezTo>
                  <a:lnTo>
                    <a:pt x="1" y="3370"/>
                  </a:lnTo>
                  <a:cubicBezTo>
                    <a:pt x="1450" y="8025"/>
                    <a:pt x="3703" y="9080"/>
                    <a:pt x="5629" y="9080"/>
                  </a:cubicBezTo>
                  <a:cubicBezTo>
                    <a:pt x="6536" y="9080"/>
                    <a:pt x="7370" y="8846"/>
                    <a:pt x="8014" y="8644"/>
                  </a:cubicBezTo>
                  <a:cubicBezTo>
                    <a:pt x="10026" y="8013"/>
                    <a:pt x="12764" y="6966"/>
                    <a:pt x="10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7"/>
            <p:cNvSpPr/>
            <p:nvPr/>
          </p:nvSpPr>
          <p:spPr>
            <a:xfrm>
              <a:off x="7813102" y="3847124"/>
              <a:ext cx="190415" cy="271416"/>
            </a:xfrm>
            <a:custGeom>
              <a:avLst/>
              <a:gdLst/>
              <a:ahLst/>
              <a:cxnLst/>
              <a:rect l="l" t="t" r="r" b="b"/>
              <a:pathLst>
                <a:path w="1977" h="2818" extrusionOk="0">
                  <a:moveTo>
                    <a:pt x="1108" y="0"/>
                  </a:moveTo>
                  <a:lnTo>
                    <a:pt x="0" y="381"/>
                  </a:lnTo>
                  <a:lnTo>
                    <a:pt x="572" y="1798"/>
                  </a:lnTo>
                  <a:cubicBezTo>
                    <a:pt x="1078" y="2519"/>
                    <a:pt x="1473" y="2817"/>
                    <a:pt x="1783" y="2817"/>
                  </a:cubicBezTo>
                  <a:cubicBezTo>
                    <a:pt x="1851" y="2817"/>
                    <a:pt x="1916" y="2802"/>
                    <a:pt x="1977" y="2774"/>
                  </a:cubicBezTo>
                  <a:lnTo>
                    <a:pt x="1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7"/>
            <p:cNvSpPr/>
            <p:nvPr/>
          </p:nvSpPr>
          <p:spPr>
            <a:xfrm>
              <a:off x="8391050" y="3799489"/>
              <a:ext cx="172115" cy="313120"/>
            </a:xfrm>
            <a:custGeom>
              <a:avLst/>
              <a:gdLst/>
              <a:ahLst/>
              <a:cxnLst/>
              <a:rect l="l" t="t" r="r" b="b"/>
              <a:pathLst>
                <a:path w="1787" h="3251" extrusionOk="0">
                  <a:moveTo>
                    <a:pt x="119" y="0"/>
                  </a:moveTo>
                  <a:cubicBezTo>
                    <a:pt x="111" y="0"/>
                    <a:pt x="103" y="1"/>
                    <a:pt x="96" y="3"/>
                  </a:cubicBezTo>
                  <a:cubicBezTo>
                    <a:pt x="36" y="27"/>
                    <a:pt x="0" y="98"/>
                    <a:pt x="12" y="158"/>
                  </a:cubicBezTo>
                  <a:cubicBezTo>
                    <a:pt x="298" y="1062"/>
                    <a:pt x="691" y="1443"/>
                    <a:pt x="1012" y="1741"/>
                  </a:cubicBezTo>
                  <a:cubicBezTo>
                    <a:pt x="1227" y="1943"/>
                    <a:pt x="1393" y="2110"/>
                    <a:pt x="1477" y="2384"/>
                  </a:cubicBezTo>
                  <a:cubicBezTo>
                    <a:pt x="1524" y="2527"/>
                    <a:pt x="1477" y="2658"/>
                    <a:pt x="1358" y="2777"/>
                  </a:cubicBezTo>
                  <a:cubicBezTo>
                    <a:pt x="1201" y="2916"/>
                    <a:pt x="910" y="3005"/>
                    <a:pt x="662" y="3005"/>
                  </a:cubicBezTo>
                  <a:cubicBezTo>
                    <a:pt x="572" y="3005"/>
                    <a:pt x="487" y="2993"/>
                    <a:pt x="417" y="2967"/>
                  </a:cubicBezTo>
                  <a:cubicBezTo>
                    <a:pt x="274" y="2908"/>
                    <a:pt x="262" y="2824"/>
                    <a:pt x="262" y="2789"/>
                  </a:cubicBezTo>
                  <a:cubicBezTo>
                    <a:pt x="252" y="2725"/>
                    <a:pt x="203" y="2680"/>
                    <a:pt x="150" y="2680"/>
                  </a:cubicBezTo>
                  <a:cubicBezTo>
                    <a:pt x="144" y="2680"/>
                    <a:pt x="137" y="2680"/>
                    <a:pt x="131" y="2682"/>
                  </a:cubicBezTo>
                  <a:cubicBezTo>
                    <a:pt x="60" y="2682"/>
                    <a:pt x="12" y="2741"/>
                    <a:pt x="12" y="2813"/>
                  </a:cubicBezTo>
                  <a:cubicBezTo>
                    <a:pt x="36" y="2979"/>
                    <a:pt x="143" y="3122"/>
                    <a:pt x="334" y="3194"/>
                  </a:cubicBezTo>
                  <a:cubicBezTo>
                    <a:pt x="433" y="3232"/>
                    <a:pt x="548" y="3250"/>
                    <a:pt x="669" y="3250"/>
                  </a:cubicBezTo>
                  <a:cubicBezTo>
                    <a:pt x="808" y="3250"/>
                    <a:pt x="955" y="3226"/>
                    <a:pt x="1096" y="3182"/>
                  </a:cubicBezTo>
                  <a:cubicBezTo>
                    <a:pt x="1262" y="3134"/>
                    <a:pt x="1417" y="3051"/>
                    <a:pt x="1524" y="2955"/>
                  </a:cubicBezTo>
                  <a:cubicBezTo>
                    <a:pt x="1715" y="2777"/>
                    <a:pt x="1786" y="2551"/>
                    <a:pt x="1715" y="2313"/>
                  </a:cubicBezTo>
                  <a:cubicBezTo>
                    <a:pt x="1608" y="1979"/>
                    <a:pt x="1405" y="1777"/>
                    <a:pt x="1179" y="1562"/>
                  </a:cubicBezTo>
                  <a:cubicBezTo>
                    <a:pt x="869" y="1265"/>
                    <a:pt x="512" y="931"/>
                    <a:pt x="250" y="86"/>
                  </a:cubicBezTo>
                  <a:cubicBezTo>
                    <a:pt x="230" y="34"/>
                    <a:pt x="173" y="0"/>
                    <a:pt x="119" y="0"/>
                  </a:cubicBezTo>
                  <a:close/>
                </a:path>
              </a:pathLst>
            </a:custGeom>
            <a:solidFill>
              <a:srgbClr val="F26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7"/>
            <p:cNvSpPr/>
            <p:nvPr/>
          </p:nvSpPr>
          <p:spPr>
            <a:xfrm>
              <a:off x="7991962" y="3727788"/>
              <a:ext cx="283359" cy="209967"/>
            </a:xfrm>
            <a:custGeom>
              <a:avLst/>
              <a:gdLst/>
              <a:ahLst/>
              <a:cxnLst/>
              <a:rect l="l" t="t" r="r" b="b"/>
              <a:pathLst>
                <a:path w="2942" h="2180" extrusionOk="0">
                  <a:moveTo>
                    <a:pt x="2477" y="1"/>
                  </a:moveTo>
                  <a:lnTo>
                    <a:pt x="1" y="1191"/>
                  </a:lnTo>
                  <a:lnTo>
                    <a:pt x="465" y="2180"/>
                  </a:lnTo>
                  <a:lnTo>
                    <a:pt x="2942" y="989"/>
                  </a:lnTo>
                  <a:lnTo>
                    <a:pt x="24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7"/>
            <p:cNvSpPr/>
            <p:nvPr/>
          </p:nvSpPr>
          <p:spPr>
            <a:xfrm>
              <a:off x="8442629" y="3616542"/>
              <a:ext cx="279891" cy="152659"/>
            </a:xfrm>
            <a:custGeom>
              <a:avLst/>
              <a:gdLst/>
              <a:ahLst/>
              <a:cxnLst/>
              <a:rect l="l" t="t" r="r" b="b"/>
              <a:pathLst>
                <a:path w="2906" h="1585" extrusionOk="0">
                  <a:moveTo>
                    <a:pt x="2704" y="1"/>
                  </a:moveTo>
                  <a:lnTo>
                    <a:pt x="1" y="501"/>
                  </a:lnTo>
                  <a:lnTo>
                    <a:pt x="203" y="1584"/>
                  </a:lnTo>
                  <a:lnTo>
                    <a:pt x="2906" y="1072"/>
                  </a:lnTo>
                  <a:lnTo>
                    <a:pt x="27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7"/>
            <p:cNvSpPr/>
            <p:nvPr/>
          </p:nvSpPr>
          <p:spPr>
            <a:xfrm>
              <a:off x="8753444" y="3563857"/>
              <a:ext cx="144569" cy="263807"/>
            </a:xfrm>
            <a:custGeom>
              <a:avLst/>
              <a:gdLst/>
              <a:ahLst/>
              <a:cxnLst/>
              <a:rect l="l" t="t" r="r" b="b"/>
              <a:pathLst>
                <a:path w="1501" h="2739" extrusionOk="0">
                  <a:moveTo>
                    <a:pt x="1001" y="0"/>
                  </a:moveTo>
                  <a:cubicBezTo>
                    <a:pt x="1001" y="0"/>
                    <a:pt x="0" y="274"/>
                    <a:pt x="36" y="298"/>
                  </a:cubicBezTo>
                  <a:cubicBezTo>
                    <a:pt x="84" y="322"/>
                    <a:pt x="810" y="2739"/>
                    <a:pt x="810" y="2739"/>
                  </a:cubicBezTo>
                  <a:lnTo>
                    <a:pt x="1501" y="1596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7"/>
            <p:cNvSpPr/>
            <p:nvPr/>
          </p:nvSpPr>
          <p:spPr>
            <a:xfrm>
              <a:off x="7684615" y="3016875"/>
              <a:ext cx="1182459" cy="905939"/>
            </a:xfrm>
            <a:custGeom>
              <a:avLst/>
              <a:gdLst/>
              <a:ahLst/>
              <a:cxnLst/>
              <a:rect l="l" t="t" r="r" b="b"/>
              <a:pathLst>
                <a:path w="12277" h="9406" extrusionOk="0">
                  <a:moveTo>
                    <a:pt x="7137" y="0"/>
                  </a:moveTo>
                  <a:cubicBezTo>
                    <a:pt x="6398" y="0"/>
                    <a:pt x="5535" y="144"/>
                    <a:pt x="4513" y="464"/>
                  </a:cubicBezTo>
                  <a:cubicBezTo>
                    <a:pt x="322" y="1774"/>
                    <a:pt x="1" y="4108"/>
                    <a:pt x="370" y="6929"/>
                  </a:cubicBezTo>
                  <a:cubicBezTo>
                    <a:pt x="418" y="7275"/>
                    <a:pt x="489" y="7608"/>
                    <a:pt x="596" y="7953"/>
                  </a:cubicBezTo>
                  <a:cubicBezTo>
                    <a:pt x="751" y="8477"/>
                    <a:pt x="989" y="8965"/>
                    <a:pt x="1275" y="9406"/>
                  </a:cubicBezTo>
                  <a:cubicBezTo>
                    <a:pt x="1358" y="9394"/>
                    <a:pt x="1453" y="9370"/>
                    <a:pt x="1537" y="9334"/>
                  </a:cubicBezTo>
                  <a:cubicBezTo>
                    <a:pt x="4978" y="8072"/>
                    <a:pt x="8538" y="6965"/>
                    <a:pt x="12109" y="6036"/>
                  </a:cubicBezTo>
                  <a:cubicBezTo>
                    <a:pt x="12133" y="6036"/>
                    <a:pt x="12157" y="6024"/>
                    <a:pt x="12181" y="6024"/>
                  </a:cubicBezTo>
                  <a:cubicBezTo>
                    <a:pt x="12205" y="6013"/>
                    <a:pt x="12240" y="6001"/>
                    <a:pt x="12276" y="5989"/>
                  </a:cubicBezTo>
                  <a:cubicBezTo>
                    <a:pt x="12264" y="5453"/>
                    <a:pt x="12169" y="4917"/>
                    <a:pt x="12002" y="4381"/>
                  </a:cubicBezTo>
                  <a:cubicBezTo>
                    <a:pt x="11895" y="4048"/>
                    <a:pt x="11764" y="3715"/>
                    <a:pt x="11597" y="3405"/>
                  </a:cubicBezTo>
                  <a:cubicBezTo>
                    <a:pt x="10599" y="1481"/>
                    <a:pt x="9504" y="0"/>
                    <a:pt x="71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7"/>
            <p:cNvSpPr/>
            <p:nvPr/>
          </p:nvSpPr>
          <p:spPr>
            <a:xfrm>
              <a:off x="7645600" y="3343775"/>
              <a:ext cx="1314314" cy="586579"/>
            </a:xfrm>
            <a:custGeom>
              <a:avLst/>
              <a:gdLst/>
              <a:ahLst/>
              <a:cxnLst/>
              <a:rect l="l" t="t" r="r" b="b"/>
              <a:pathLst>
                <a:path w="13646" h="6025" extrusionOk="0">
                  <a:moveTo>
                    <a:pt x="12181" y="1"/>
                  </a:moveTo>
                  <a:cubicBezTo>
                    <a:pt x="12126" y="1"/>
                    <a:pt x="12070" y="4"/>
                    <a:pt x="12014" y="11"/>
                  </a:cubicBezTo>
                  <a:cubicBezTo>
                    <a:pt x="11955" y="11"/>
                    <a:pt x="11895" y="23"/>
                    <a:pt x="11848" y="47"/>
                  </a:cubicBezTo>
                  <a:cubicBezTo>
                    <a:pt x="8192" y="987"/>
                    <a:pt x="4549" y="2130"/>
                    <a:pt x="1025" y="3416"/>
                  </a:cubicBezTo>
                  <a:cubicBezTo>
                    <a:pt x="930" y="3452"/>
                    <a:pt x="858" y="3488"/>
                    <a:pt x="775" y="3535"/>
                  </a:cubicBezTo>
                  <a:cubicBezTo>
                    <a:pt x="251" y="3869"/>
                    <a:pt x="1" y="4535"/>
                    <a:pt x="227" y="5143"/>
                  </a:cubicBezTo>
                  <a:cubicBezTo>
                    <a:pt x="420" y="5690"/>
                    <a:pt x="942" y="6024"/>
                    <a:pt x="1496" y="6024"/>
                  </a:cubicBezTo>
                  <a:cubicBezTo>
                    <a:pt x="1557" y="6024"/>
                    <a:pt x="1618" y="6020"/>
                    <a:pt x="1680" y="6012"/>
                  </a:cubicBezTo>
                  <a:cubicBezTo>
                    <a:pt x="1763" y="6000"/>
                    <a:pt x="1858" y="5976"/>
                    <a:pt x="1954" y="5940"/>
                  </a:cubicBezTo>
                  <a:cubicBezTo>
                    <a:pt x="5395" y="4678"/>
                    <a:pt x="8943" y="3571"/>
                    <a:pt x="12514" y="2642"/>
                  </a:cubicBezTo>
                  <a:cubicBezTo>
                    <a:pt x="12538" y="2642"/>
                    <a:pt x="12562" y="2630"/>
                    <a:pt x="12586" y="2630"/>
                  </a:cubicBezTo>
                  <a:cubicBezTo>
                    <a:pt x="12610" y="2619"/>
                    <a:pt x="12645" y="2607"/>
                    <a:pt x="12681" y="2595"/>
                  </a:cubicBezTo>
                  <a:cubicBezTo>
                    <a:pt x="13300" y="2345"/>
                    <a:pt x="13646" y="1666"/>
                    <a:pt x="13479" y="1011"/>
                  </a:cubicBezTo>
                  <a:cubicBezTo>
                    <a:pt x="13326" y="401"/>
                    <a:pt x="12775" y="1"/>
                    <a:pt x="12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7"/>
            <p:cNvSpPr/>
            <p:nvPr/>
          </p:nvSpPr>
          <p:spPr>
            <a:xfrm>
              <a:off x="8464493" y="4128465"/>
              <a:ext cx="95256" cy="45075"/>
            </a:xfrm>
            <a:custGeom>
              <a:avLst/>
              <a:gdLst/>
              <a:ahLst/>
              <a:cxnLst/>
              <a:rect l="l" t="t" r="r" b="b"/>
              <a:pathLst>
                <a:path w="989" h="468" extrusionOk="0">
                  <a:moveTo>
                    <a:pt x="854" y="1"/>
                  </a:moveTo>
                  <a:cubicBezTo>
                    <a:pt x="840" y="1"/>
                    <a:pt x="825" y="3"/>
                    <a:pt x="810" y="8"/>
                  </a:cubicBezTo>
                  <a:lnTo>
                    <a:pt x="95" y="222"/>
                  </a:lnTo>
                  <a:cubicBezTo>
                    <a:pt x="36" y="246"/>
                    <a:pt x="0" y="318"/>
                    <a:pt x="24" y="377"/>
                  </a:cubicBezTo>
                  <a:cubicBezTo>
                    <a:pt x="33" y="434"/>
                    <a:pt x="80" y="468"/>
                    <a:pt x="129" y="468"/>
                  </a:cubicBezTo>
                  <a:cubicBezTo>
                    <a:pt x="141" y="468"/>
                    <a:pt x="154" y="465"/>
                    <a:pt x="167" y="460"/>
                  </a:cubicBezTo>
                  <a:lnTo>
                    <a:pt x="881" y="234"/>
                  </a:lnTo>
                  <a:cubicBezTo>
                    <a:pt x="953" y="210"/>
                    <a:pt x="988" y="151"/>
                    <a:pt x="964" y="79"/>
                  </a:cubicBezTo>
                  <a:cubicBezTo>
                    <a:pt x="946" y="33"/>
                    <a:pt x="905" y="1"/>
                    <a:pt x="854" y="1"/>
                  </a:cubicBezTo>
                  <a:close/>
                </a:path>
              </a:pathLst>
            </a:custGeom>
            <a:solidFill>
              <a:srgbClr val="F26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7"/>
            <p:cNvSpPr/>
            <p:nvPr/>
          </p:nvSpPr>
          <p:spPr>
            <a:xfrm>
              <a:off x="8113514" y="3928801"/>
              <a:ext cx="179050" cy="101901"/>
            </a:xfrm>
            <a:custGeom>
              <a:avLst/>
              <a:gdLst/>
              <a:ahLst/>
              <a:cxnLst/>
              <a:rect l="l" t="t" r="r" b="b"/>
              <a:pathLst>
                <a:path w="1859" h="1058" extrusionOk="0">
                  <a:moveTo>
                    <a:pt x="1043" y="0"/>
                  </a:moveTo>
                  <a:cubicBezTo>
                    <a:pt x="922" y="0"/>
                    <a:pt x="804" y="23"/>
                    <a:pt x="691" y="69"/>
                  </a:cubicBezTo>
                  <a:cubicBezTo>
                    <a:pt x="203" y="271"/>
                    <a:pt x="25" y="855"/>
                    <a:pt x="13" y="878"/>
                  </a:cubicBezTo>
                  <a:cubicBezTo>
                    <a:pt x="1" y="950"/>
                    <a:pt x="36" y="1021"/>
                    <a:pt x="108" y="1045"/>
                  </a:cubicBezTo>
                  <a:cubicBezTo>
                    <a:pt x="120" y="1045"/>
                    <a:pt x="144" y="1057"/>
                    <a:pt x="156" y="1057"/>
                  </a:cubicBezTo>
                  <a:cubicBezTo>
                    <a:pt x="215" y="1057"/>
                    <a:pt x="263" y="1009"/>
                    <a:pt x="286" y="950"/>
                  </a:cubicBezTo>
                  <a:cubicBezTo>
                    <a:pt x="286" y="950"/>
                    <a:pt x="429" y="474"/>
                    <a:pt x="798" y="319"/>
                  </a:cubicBezTo>
                  <a:cubicBezTo>
                    <a:pt x="870" y="292"/>
                    <a:pt x="948" y="279"/>
                    <a:pt x="1032" y="279"/>
                  </a:cubicBezTo>
                  <a:cubicBezTo>
                    <a:pt x="1210" y="279"/>
                    <a:pt x="1413" y="340"/>
                    <a:pt x="1632" y="462"/>
                  </a:cubicBezTo>
                  <a:cubicBezTo>
                    <a:pt x="1653" y="475"/>
                    <a:pt x="1678" y="481"/>
                    <a:pt x="1702" y="481"/>
                  </a:cubicBezTo>
                  <a:cubicBezTo>
                    <a:pt x="1747" y="481"/>
                    <a:pt x="1792" y="460"/>
                    <a:pt x="1822" y="414"/>
                  </a:cubicBezTo>
                  <a:cubicBezTo>
                    <a:pt x="1858" y="355"/>
                    <a:pt x="1834" y="271"/>
                    <a:pt x="1763" y="224"/>
                  </a:cubicBezTo>
                  <a:cubicBezTo>
                    <a:pt x="1508" y="77"/>
                    <a:pt x="1268" y="0"/>
                    <a:pt x="10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7"/>
            <p:cNvSpPr/>
            <p:nvPr/>
          </p:nvSpPr>
          <p:spPr>
            <a:xfrm>
              <a:off x="8542414" y="3786926"/>
              <a:ext cx="187044" cy="99204"/>
            </a:xfrm>
            <a:custGeom>
              <a:avLst/>
              <a:gdLst/>
              <a:ahLst/>
              <a:cxnLst/>
              <a:rect l="l" t="t" r="r" b="b"/>
              <a:pathLst>
                <a:path w="1942" h="1030" extrusionOk="0">
                  <a:moveTo>
                    <a:pt x="1104" y="0"/>
                  </a:moveTo>
                  <a:cubicBezTo>
                    <a:pt x="1029" y="0"/>
                    <a:pt x="955" y="10"/>
                    <a:pt x="882" y="30"/>
                  </a:cubicBezTo>
                  <a:cubicBezTo>
                    <a:pt x="322" y="173"/>
                    <a:pt x="36" y="804"/>
                    <a:pt x="24" y="839"/>
                  </a:cubicBezTo>
                  <a:cubicBezTo>
                    <a:pt x="1" y="899"/>
                    <a:pt x="24" y="982"/>
                    <a:pt x="96" y="1018"/>
                  </a:cubicBezTo>
                  <a:cubicBezTo>
                    <a:pt x="120" y="1018"/>
                    <a:pt x="132" y="1030"/>
                    <a:pt x="155" y="1030"/>
                  </a:cubicBezTo>
                  <a:cubicBezTo>
                    <a:pt x="203" y="1030"/>
                    <a:pt x="251" y="994"/>
                    <a:pt x="275" y="947"/>
                  </a:cubicBezTo>
                  <a:cubicBezTo>
                    <a:pt x="275" y="935"/>
                    <a:pt x="513" y="411"/>
                    <a:pt x="941" y="304"/>
                  </a:cubicBezTo>
                  <a:cubicBezTo>
                    <a:pt x="995" y="290"/>
                    <a:pt x="1050" y="283"/>
                    <a:pt x="1106" y="283"/>
                  </a:cubicBezTo>
                  <a:cubicBezTo>
                    <a:pt x="1294" y="283"/>
                    <a:pt x="1492" y="361"/>
                    <a:pt x="1703" y="518"/>
                  </a:cubicBezTo>
                  <a:cubicBezTo>
                    <a:pt x="1728" y="538"/>
                    <a:pt x="1757" y="547"/>
                    <a:pt x="1786" y="547"/>
                  </a:cubicBezTo>
                  <a:cubicBezTo>
                    <a:pt x="1826" y="547"/>
                    <a:pt x="1866" y="529"/>
                    <a:pt x="1894" y="494"/>
                  </a:cubicBezTo>
                  <a:cubicBezTo>
                    <a:pt x="1941" y="435"/>
                    <a:pt x="1929" y="339"/>
                    <a:pt x="1870" y="304"/>
                  </a:cubicBezTo>
                  <a:cubicBezTo>
                    <a:pt x="1606" y="103"/>
                    <a:pt x="1349" y="0"/>
                    <a:pt x="11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7"/>
            <p:cNvSpPr/>
            <p:nvPr/>
          </p:nvSpPr>
          <p:spPr>
            <a:xfrm>
              <a:off x="8021821" y="3878042"/>
              <a:ext cx="336043" cy="232890"/>
            </a:xfrm>
            <a:custGeom>
              <a:avLst/>
              <a:gdLst/>
              <a:ahLst/>
              <a:cxnLst/>
              <a:rect l="l" t="t" r="r" b="b"/>
              <a:pathLst>
                <a:path w="3489" h="2418" extrusionOk="0">
                  <a:moveTo>
                    <a:pt x="3013" y="167"/>
                  </a:moveTo>
                  <a:lnTo>
                    <a:pt x="3167" y="679"/>
                  </a:lnTo>
                  <a:cubicBezTo>
                    <a:pt x="3346" y="1215"/>
                    <a:pt x="3036" y="1786"/>
                    <a:pt x="2512" y="1953"/>
                  </a:cubicBezTo>
                  <a:lnTo>
                    <a:pt x="1608" y="2239"/>
                  </a:lnTo>
                  <a:cubicBezTo>
                    <a:pt x="1507" y="2270"/>
                    <a:pt x="1405" y="2285"/>
                    <a:pt x="1304" y="2285"/>
                  </a:cubicBezTo>
                  <a:cubicBezTo>
                    <a:pt x="871" y="2285"/>
                    <a:pt x="469" y="2007"/>
                    <a:pt x="334" y="1572"/>
                  </a:cubicBezTo>
                  <a:lnTo>
                    <a:pt x="179" y="1060"/>
                  </a:lnTo>
                  <a:lnTo>
                    <a:pt x="3013" y="167"/>
                  </a:lnTo>
                  <a:close/>
                  <a:moveTo>
                    <a:pt x="3108" y="1"/>
                  </a:moveTo>
                  <a:lnTo>
                    <a:pt x="0" y="977"/>
                  </a:lnTo>
                  <a:lnTo>
                    <a:pt x="203" y="1608"/>
                  </a:lnTo>
                  <a:cubicBezTo>
                    <a:pt x="357" y="2108"/>
                    <a:pt x="810" y="2417"/>
                    <a:pt x="1298" y="2417"/>
                  </a:cubicBezTo>
                  <a:cubicBezTo>
                    <a:pt x="1417" y="2417"/>
                    <a:pt x="1536" y="2406"/>
                    <a:pt x="1643" y="2370"/>
                  </a:cubicBezTo>
                  <a:lnTo>
                    <a:pt x="2548" y="2084"/>
                  </a:lnTo>
                  <a:cubicBezTo>
                    <a:pt x="3155" y="1894"/>
                    <a:pt x="3489" y="1251"/>
                    <a:pt x="3310" y="643"/>
                  </a:cubicBezTo>
                  <a:lnTo>
                    <a:pt x="31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7"/>
            <p:cNvSpPr/>
            <p:nvPr/>
          </p:nvSpPr>
          <p:spPr>
            <a:xfrm>
              <a:off x="8475955" y="3739250"/>
              <a:ext cx="336043" cy="232890"/>
            </a:xfrm>
            <a:custGeom>
              <a:avLst/>
              <a:gdLst/>
              <a:ahLst/>
              <a:cxnLst/>
              <a:rect l="l" t="t" r="r" b="b"/>
              <a:pathLst>
                <a:path w="3489" h="2418" extrusionOk="0">
                  <a:moveTo>
                    <a:pt x="3012" y="168"/>
                  </a:moveTo>
                  <a:lnTo>
                    <a:pt x="3167" y="680"/>
                  </a:lnTo>
                  <a:cubicBezTo>
                    <a:pt x="3334" y="1215"/>
                    <a:pt x="3036" y="1787"/>
                    <a:pt x="2500" y="1953"/>
                  </a:cubicBezTo>
                  <a:lnTo>
                    <a:pt x="1596" y="2227"/>
                  </a:lnTo>
                  <a:cubicBezTo>
                    <a:pt x="1497" y="2259"/>
                    <a:pt x="1397" y="2274"/>
                    <a:pt x="1298" y="2274"/>
                  </a:cubicBezTo>
                  <a:cubicBezTo>
                    <a:pt x="871" y="2274"/>
                    <a:pt x="469" y="1996"/>
                    <a:pt x="333" y="1561"/>
                  </a:cubicBezTo>
                  <a:lnTo>
                    <a:pt x="167" y="1061"/>
                  </a:lnTo>
                  <a:lnTo>
                    <a:pt x="3012" y="168"/>
                  </a:lnTo>
                  <a:close/>
                  <a:moveTo>
                    <a:pt x="3108" y="1"/>
                  </a:moveTo>
                  <a:lnTo>
                    <a:pt x="0" y="965"/>
                  </a:lnTo>
                  <a:lnTo>
                    <a:pt x="203" y="1608"/>
                  </a:lnTo>
                  <a:cubicBezTo>
                    <a:pt x="357" y="2096"/>
                    <a:pt x="810" y="2418"/>
                    <a:pt x="1298" y="2418"/>
                  </a:cubicBezTo>
                  <a:cubicBezTo>
                    <a:pt x="1417" y="2418"/>
                    <a:pt x="1524" y="2394"/>
                    <a:pt x="1643" y="2358"/>
                  </a:cubicBezTo>
                  <a:lnTo>
                    <a:pt x="2548" y="2084"/>
                  </a:lnTo>
                  <a:cubicBezTo>
                    <a:pt x="3155" y="1894"/>
                    <a:pt x="3489" y="1239"/>
                    <a:pt x="3298" y="632"/>
                  </a:cubicBezTo>
                  <a:lnTo>
                    <a:pt x="31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7"/>
            <p:cNvSpPr/>
            <p:nvPr/>
          </p:nvSpPr>
          <p:spPr>
            <a:xfrm>
              <a:off x="8325701" y="3848184"/>
              <a:ext cx="172115" cy="80423"/>
            </a:xfrm>
            <a:custGeom>
              <a:avLst/>
              <a:gdLst/>
              <a:ahLst/>
              <a:cxnLst/>
              <a:rect l="l" t="t" r="r" b="b"/>
              <a:pathLst>
                <a:path w="1787" h="835" extrusionOk="0">
                  <a:moveTo>
                    <a:pt x="1072" y="0"/>
                  </a:moveTo>
                  <a:cubicBezTo>
                    <a:pt x="650" y="0"/>
                    <a:pt x="289" y="260"/>
                    <a:pt x="0" y="775"/>
                  </a:cubicBezTo>
                  <a:lnTo>
                    <a:pt x="119" y="834"/>
                  </a:lnTo>
                  <a:cubicBezTo>
                    <a:pt x="391" y="368"/>
                    <a:pt x="698" y="136"/>
                    <a:pt x="1068" y="136"/>
                  </a:cubicBezTo>
                  <a:cubicBezTo>
                    <a:pt x="1264" y="136"/>
                    <a:pt x="1479" y="202"/>
                    <a:pt x="1715" y="334"/>
                  </a:cubicBezTo>
                  <a:lnTo>
                    <a:pt x="1786" y="215"/>
                  </a:lnTo>
                  <a:cubicBezTo>
                    <a:pt x="1532" y="72"/>
                    <a:pt x="1294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7"/>
            <p:cNvSpPr/>
            <p:nvPr/>
          </p:nvSpPr>
          <p:spPr>
            <a:xfrm>
              <a:off x="7866943" y="3983508"/>
              <a:ext cx="167588" cy="43727"/>
            </a:xfrm>
            <a:custGeom>
              <a:avLst/>
              <a:gdLst/>
              <a:ahLst/>
              <a:cxnLst/>
              <a:rect l="l" t="t" r="r" b="b"/>
              <a:pathLst>
                <a:path w="1740" h="454" extrusionOk="0">
                  <a:moveTo>
                    <a:pt x="1715" y="1"/>
                  </a:moveTo>
                  <a:lnTo>
                    <a:pt x="1" y="310"/>
                  </a:lnTo>
                  <a:lnTo>
                    <a:pt x="25" y="453"/>
                  </a:lnTo>
                  <a:lnTo>
                    <a:pt x="1739" y="132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7"/>
            <p:cNvSpPr/>
            <p:nvPr/>
          </p:nvSpPr>
          <p:spPr>
            <a:xfrm>
              <a:off x="8775212" y="3695714"/>
              <a:ext cx="125113" cy="76956"/>
            </a:xfrm>
            <a:custGeom>
              <a:avLst/>
              <a:gdLst/>
              <a:ahLst/>
              <a:cxnLst/>
              <a:rect l="l" t="t" r="r" b="b"/>
              <a:pathLst>
                <a:path w="1299" h="799" extrusionOk="0">
                  <a:moveTo>
                    <a:pt x="1227" y="0"/>
                  </a:moveTo>
                  <a:lnTo>
                    <a:pt x="1" y="679"/>
                  </a:lnTo>
                  <a:lnTo>
                    <a:pt x="60" y="798"/>
                  </a:lnTo>
                  <a:lnTo>
                    <a:pt x="1298" y="119"/>
                  </a:lnTo>
                  <a:lnTo>
                    <a:pt x="12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7"/>
            <p:cNvSpPr/>
            <p:nvPr/>
          </p:nvSpPr>
          <p:spPr>
            <a:xfrm>
              <a:off x="7071076" y="4052375"/>
              <a:ext cx="276520" cy="244351"/>
            </a:xfrm>
            <a:custGeom>
              <a:avLst/>
              <a:gdLst/>
              <a:ahLst/>
              <a:cxnLst/>
              <a:rect l="l" t="t" r="r" b="b"/>
              <a:pathLst>
                <a:path w="2871" h="2537" extrusionOk="0">
                  <a:moveTo>
                    <a:pt x="411" y="1"/>
                  </a:moveTo>
                  <a:cubicBezTo>
                    <a:pt x="308" y="1"/>
                    <a:pt x="204" y="46"/>
                    <a:pt x="132" y="131"/>
                  </a:cubicBezTo>
                  <a:cubicBezTo>
                    <a:pt x="1" y="274"/>
                    <a:pt x="13" y="512"/>
                    <a:pt x="168" y="643"/>
                  </a:cubicBezTo>
                  <a:lnTo>
                    <a:pt x="2216" y="2441"/>
                  </a:lnTo>
                  <a:cubicBezTo>
                    <a:pt x="2299" y="2512"/>
                    <a:pt x="2394" y="2536"/>
                    <a:pt x="2477" y="2536"/>
                  </a:cubicBezTo>
                  <a:cubicBezTo>
                    <a:pt x="2573" y="2524"/>
                    <a:pt x="2668" y="2489"/>
                    <a:pt x="2739" y="2405"/>
                  </a:cubicBezTo>
                  <a:cubicBezTo>
                    <a:pt x="2870" y="2262"/>
                    <a:pt x="2858" y="2024"/>
                    <a:pt x="2704" y="1893"/>
                  </a:cubicBezTo>
                  <a:lnTo>
                    <a:pt x="644" y="95"/>
                  </a:lnTo>
                  <a:cubicBezTo>
                    <a:pt x="580" y="31"/>
                    <a:pt x="496" y="1"/>
                    <a:pt x="411" y="1"/>
                  </a:cubicBezTo>
                  <a:close/>
                </a:path>
              </a:pathLst>
            </a:custGeom>
            <a:solidFill>
              <a:srgbClr val="FF8E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7"/>
            <p:cNvSpPr/>
            <p:nvPr/>
          </p:nvSpPr>
          <p:spPr>
            <a:xfrm>
              <a:off x="7159398" y="3996030"/>
              <a:ext cx="357907" cy="298191"/>
            </a:xfrm>
            <a:custGeom>
              <a:avLst/>
              <a:gdLst/>
              <a:ahLst/>
              <a:cxnLst/>
              <a:rect l="l" t="t" r="r" b="b"/>
              <a:pathLst>
                <a:path w="3716" h="3096" extrusionOk="0">
                  <a:moveTo>
                    <a:pt x="1375" y="1"/>
                  </a:moveTo>
                  <a:cubicBezTo>
                    <a:pt x="1192" y="1"/>
                    <a:pt x="1022" y="41"/>
                    <a:pt x="882" y="145"/>
                  </a:cubicBezTo>
                  <a:cubicBezTo>
                    <a:pt x="156" y="680"/>
                    <a:pt x="1" y="1704"/>
                    <a:pt x="537" y="2431"/>
                  </a:cubicBezTo>
                  <a:cubicBezTo>
                    <a:pt x="864" y="2865"/>
                    <a:pt x="1362" y="3095"/>
                    <a:pt x="1865" y="3095"/>
                  </a:cubicBezTo>
                  <a:cubicBezTo>
                    <a:pt x="2203" y="3095"/>
                    <a:pt x="2543" y="2991"/>
                    <a:pt x="2834" y="2776"/>
                  </a:cubicBezTo>
                  <a:cubicBezTo>
                    <a:pt x="3561" y="2240"/>
                    <a:pt x="3715" y="1216"/>
                    <a:pt x="3180" y="478"/>
                  </a:cubicBezTo>
                  <a:lnTo>
                    <a:pt x="3180" y="478"/>
                  </a:lnTo>
                  <a:cubicBezTo>
                    <a:pt x="3174" y="510"/>
                    <a:pt x="3150" y="524"/>
                    <a:pt x="3110" y="524"/>
                  </a:cubicBezTo>
                  <a:cubicBezTo>
                    <a:pt x="2866" y="524"/>
                    <a:pt x="2034" y="1"/>
                    <a:pt x="1375" y="1"/>
                  </a:cubicBezTo>
                  <a:close/>
                </a:path>
              </a:pathLst>
            </a:custGeom>
            <a:solidFill>
              <a:srgbClr val="FF8E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7"/>
            <p:cNvSpPr/>
            <p:nvPr/>
          </p:nvSpPr>
          <p:spPr>
            <a:xfrm>
              <a:off x="7400287" y="3921384"/>
              <a:ext cx="134263" cy="226437"/>
            </a:xfrm>
            <a:custGeom>
              <a:avLst/>
              <a:gdLst/>
              <a:ahLst/>
              <a:cxnLst/>
              <a:rect l="l" t="t" r="r" b="b"/>
              <a:pathLst>
                <a:path w="1394" h="2351" extrusionOk="0">
                  <a:moveTo>
                    <a:pt x="891" y="1"/>
                  </a:moveTo>
                  <a:cubicBezTo>
                    <a:pt x="876" y="1"/>
                    <a:pt x="861" y="1"/>
                    <a:pt x="845" y="3"/>
                  </a:cubicBezTo>
                  <a:cubicBezTo>
                    <a:pt x="619" y="27"/>
                    <a:pt x="441" y="241"/>
                    <a:pt x="464" y="467"/>
                  </a:cubicBezTo>
                  <a:cubicBezTo>
                    <a:pt x="524" y="955"/>
                    <a:pt x="429" y="1301"/>
                    <a:pt x="143" y="1658"/>
                  </a:cubicBezTo>
                  <a:cubicBezTo>
                    <a:pt x="0" y="1836"/>
                    <a:pt x="36" y="2110"/>
                    <a:pt x="214" y="2253"/>
                  </a:cubicBezTo>
                  <a:cubicBezTo>
                    <a:pt x="274" y="2301"/>
                    <a:pt x="345" y="2337"/>
                    <a:pt x="417" y="2348"/>
                  </a:cubicBezTo>
                  <a:cubicBezTo>
                    <a:pt x="431" y="2350"/>
                    <a:pt x="445" y="2350"/>
                    <a:pt x="459" y="2350"/>
                  </a:cubicBezTo>
                  <a:cubicBezTo>
                    <a:pt x="590" y="2350"/>
                    <a:pt x="725" y="2300"/>
                    <a:pt x="822" y="2182"/>
                  </a:cubicBezTo>
                  <a:cubicBezTo>
                    <a:pt x="1226" y="1658"/>
                    <a:pt x="1393" y="1086"/>
                    <a:pt x="1322" y="384"/>
                  </a:cubicBezTo>
                  <a:cubicBezTo>
                    <a:pt x="1299" y="161"/>
                    <a:pt x="1110" y="1"/>
                    <a:pt x="891" y="1"/>
                  </a:cubicBezTo>
                  <a:close/>
                </a:path>
              </a:pathLst>
            </a:custGeom>
            <a:solidFill>
              <a:srgbClr val="FF8E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7"/>
            <p:cNvSpPr/>
            <p:nvPr/>
          </p:nvSpPr>
          <p:spPr>
            <a:xfrm>
              <a:off x="7240883" y="3824393"/>
              <a:ext cx="215649" cy="300599"/>
            </a:xfrm>
            <a:custGeom>
              <a:avLst/>
              <a:gdLst/>
              <a:ahLst/>
              <a:cxnLst/>
              <a:rect l="l" t="t" r="r" b="b"/>
              <a:pathLst>
                <a:path w="2239" h="3121" extrusionOk="0">
                  <a:moveTo>
                    <a:pt x="418" y="0"/>
                  </a:moveTo>
                  <a:cubicBezTo>
                    <a:pt x="358" y="0"/>
                    <a:pt x="296" y="15"/>
                    <a:pt x="238" y="46"/>
                  </a:cubicBezTo>
                  <a:cubicBezTo>
                    <a:pt x="60" y="153"/>
                    <a:pt x="0" y="379"/>
                    <a:pt x="107" y="558"/>
                  </a:cubicBezTo>
                  <a:lnTo>
                    <a:pt x="1512" y="2939"/>
                  </a:lnTo>
                  <a:cubicBezTo>
                    <a:pt x="1560" y="3034"/>
                    <a:pt x="1643" y="3082"/>
                    <a:pt x="1726" y="3105"/>
                  </a:cubicBezTo>
                  <a:cubicBezTo>
                    <a:pt x="1763" y="3115"/>
                    <a:pt x="1802" y="3120"/>
                    <a:pt x="1840" y="3120"/>
                  </a:cubicBezTo>
                  <a:cubicBezTo>
                    <a:pt x="1901" y="3120"/>
                    <a:pt x="1961" y="3106"/>
                    <a:pt x="2012" y="3070"/>
                  </a:cubicBezTo>
                  <a:cubicBezTo>
                    <a:pt x="2191" y="2963"/>
                    <a:pt x="2238" y="2748"/>
                    <a:pt x="2143" y="2570"/>
                  </a:cubicBezTo>
                  <a:lnTo>
                    <a:pt x="738" y="177"/>
                  </a:lnTo>
                  <a:cubicBezTo>
                    <a:pt x="666" y="64"/>
                    <a:pt x="544" y="0"/>
                    <a:pt x="418" y="0"/>
                  </a:cubicBezTo>
                  <a:close/>
                </a:path>
              </a:pathLst>
            </a:custGeom>
            <a:solidFill>
              <a:srgbClr val="FF8E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7"/>
            <p:cNvSpPr/>
            <p:nvPr/>
          </p:nvSpPr>
          <p:spPr>
            <a:xfrm>
              <a:off x="7126169" y="3827668"/>
              <a:ext cx="267274" cy="323715"/>
            </a:xfrm>
            <a:custGeom>
              <a:avLst/>
              <a:gdLst/>
              <a:ahLst/>
              <a:cxnLst/>
              <a:rect l="l" t="t" r="r" b="b"/>
              <a:pathLst>
                <a:path w="2775" h="3361" extrusionOk="0">
                  <a:moveTo>
                    <a:pt x="414" y="0"/>
                  </a:moveTo>
                  <a:cubicBezTo>
                    <a:pt x="339" y="0"/>
                    <a:pt x="265" y="23"/>
                    <a:pt x="203" y="71"/>
                  </a:cubicBezTo>
                  <a:cubicBezTo>
                    <a:pt x="36" y="190"/>
                    <a:pt x="0" y="416"/>
                    <a:pt x="120" y="583"/>
                  </a:cubicBezTo>
                  <a:lnTo>
                    <a:pt x="2060" y="3214"/>
                  </a:lnTo>
                  <a:cubicBezTo>
                    <a:pt x="2120" y="3286"/>
                    <a:pt x="2215" y="3333"/>
                    <a:pt x="2298" y="3357"/>
                  </a:cubicBezTo>
                  <a:cubicBezTo>
                    <a:pt x="2314" y="3359"/>
                    <a:pt x="2330" y="3360"/>
                    <a:pt x="2347" y="3360"/>
                  </a:cubicBezTo>
                  <a:cubicBezTo>
                    <a:pt x="2428" y="3360"/>
                    <a:pt x="2513" y="3335"/>
                    <a:pt x="2572" y="3286"/>
                  </a:cubicBezTo>
                  <a:cubicBezTo>
                    <a:pt x="2739" y="3167"/>
                    <a:pt x="2775" y="2940"/>
                    <a:pt x="2656" y="2774"/>
                  </a:cubicBezTo>
                  <a:lnTo>
                    <a:pt x="715" y="143"/>
                  </a:lnTo>
                  <a:cubicBezTo>
                    <a:pt x="637" y="50"/>
                    <a:pt x="525" y="0"/>
                    <a:pt x="414" y="0"/>
                  </a:cubicBezTo>
                  <a:close/>
                </a:path>
              </a:pathLst>
            </a:custGeom>
            <a:solidFill>
              <a:srgbClr val="FF8E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7"/>
            <p:cNvSpPr/>
            <p:nvPr/>
          </p:nvSpPr>
          <p:spPr>
            <a:xfrm>
              <a:off x="7095155" y="3930342"/>
              <a:ext cx="254753" cy="266793"/>
            </a:xfrm>
            <a:custGeom>
              <a:avLst/>
              <a:gdLst/>
              <a:ahLst/>
              <a:cxnLst/>
              <a:rect l="l" t="t" r="r" b="b"/>
              <a:pathLst>
                <a:path w="2645" h="2770" extrusionOk="0">
                  <a:moveTo>
                    <a:pt x="416" y="0"/>
                  </a:moveTo>
                  <a:cubicBezTo>
                    <a:pt x="329" y="0"/>
                    <a:pt x="240" y="33"/>
                    <a:pt x="168" y="100"/>
                  </a:cubicBezTo>
                  <a:cubicBezTo>
                    <a:pt x="13" y="231"/>
                    <a:pt x="1" y="458"/>
                    <a:pt x="132" y="612"/>
                  </a:cubicBezTo>
                  <a:lnTo>
                    <a:pt x="1966" y="2648"/>
                  </a:lnTo>
                  <a:cubicBezTo>
                    <a:pt x="2025" y="2720"/>
                    <a:pt x="2120" y="2767"/>
                    <a:pt x="2216" y="2767"/>
                  </a:cubicBezTo>
                  <a:cubicBezTo>
                    <a:pt x="2228" y="2769"/>
                    <a:pt x="2240" y="2770"/>
                    <a:pt x="2252" y="2770"/>
                  </a:cubicBezTo>
                  <a:cubicBezTo>
                    <a:pt x="2335" y="2770"/>
                    <a:pt x="2415" y="2736"/>
                    <a:pt x="2477" y="2684"/>
                  </a:cubicBezTo>
                  <a:cubicBezTo>
                    <a:pt x="2632" y="2541"/>
                    <a:pt x="2644" y="2315"/>
                    <a:pt x="2501" y="2160"/>
                  </a:cubicBezTo>
                  <a:lnTo>
                    <a:pt x="680" y="124"/>
                  </a:lnTo>
                  <a:cubicBezTo>
                    <a:pt x="610" y="42"/>
                    <a:pt x="514" y="0"/>
                    <a:pt x="416" y="0"/>
                  </a:cubicBezTo>
                  <a:close/>
                </a:path>
              </a:pathLst>
            </a:custGeom>
            <a:solidFill>
              <a:srgbClr val="FF8E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7"/>
            <p:cNvSpPr/>
            <p:nvPr/>
          </p:nvSpPr>
          <p:spPr>
            <a:xfrm>
              <a:off x="7211024" y="4083292"/>
              <a:ext cx="384297" cy="372835"/>
            </a:xfrm>
            <a:custGeom>
              <a:avLst/>
              <a:gdLst/>
              <a:ahLst/>
              <a:cxnLst/>
              <a:rect l="l" t="t" r="r" b="b"/>
              <a:pathLst>
                <a:path w="3990" h="3871" extrusionOk="0">
                  <a:moveTo>
                    <a:pt x="3179" y="1"/>
                  </a:moveTo>
                  <a:lnTo>
                    <a:pt x="262" y="2620"/>
                  </a:lnTo>
                  <a:cubicBezTo>
                    <a:pt x="1" y="3346"/>
                    <a:pt x="310" y="3763"/>
                    <a:pt x="1144" y="3870"/>
                  </a:cubicBezTo>
                  <a:lnTo>
                    <a:pt x="3989" y="1191"/>
                  </a:lnTo>
                  <a:cubicBezTo>
                    <a:pt x="3989" y="406"/>
                    <a:pt x="3715" y="13"/>
                    <a:pt x="3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9" name="Google Shape;469;p7"/>
          <p:cNvSpPr/>
          <p:nvPr/>
        </p:nvSpPr>
        <p:spPr>
          <a:xfrm flipH="1">
            <a:off x="-10" y="4389647"/>
            <a:ext cx="2349163" cy="753860"/>
          </a:xfrm>
          <a:custGeom>
            <a:avLst/>
            <a:gdLst/>
            <a:ahLst/>
            <a:cxnLst/>
            <a:rect l="l" t="t" r="r" b="b"/>
            <a:pathLst>
              <a:path w="42911" h="16572" extrusionOk="0">
                <a:moveTo>
                  <a:pt x="38869" y="1"/>
                </a:moveTo>
                <a:cubicBezTo>
                  <a:pt x="38278" y="1"/>
                  <a:pt x="37688" y="62"/>
                  <a:pt x="37113" y="189"/>
                </a:cubicBezTo>
                <a:cubicBezTo>
                  <a:pt x="36291" y="379"/>
                  <a:pt x="35422" y="701"/>
                  <a:pt x="34779" y="1260"/>
                </a:cubicBezTo>
                <a:cubicBezTo>
                  <a:pt x="34065" y="1868"/>
                  <a:pt x="33707" y="2749"/>
                  <a:pt x="33326" y="3582"/>
                </a:cubicBezTo>
                <a:cubicBezTo>
                  <a:pt x="33286" y="3663"/>
                  <a:pt x="33195" y="3692"/>
                  <a:pt x="33110" y="3692"/>
                </a:cubicBezTo>
                <a:cubicBezTo>
                  <a:pt x="33094" y="3692"/>
                  <a:pt x="33079" y="3691"/>
                  <a:pt x="33064" y="3689"/>
                </a:cubicBezTo>
                <a:cubicBezTo>
                  <a:pt x="32755" y="3630"/>
                  <a:pt x="32433" y="3582"/>
                  <a:pt x="32124" y="3546"/>
                </a:cubicBezTo>
                <a:cubicBezTo>
                  <a:pt x="31726" y="3507"/>
                  <a:pt x="31321" y="3485"/>
                  <a:pt x="30915" y="3485"/>
                </a:cubicBezTo>
                <a:cubicBezTo>
                  <a:pt x="29842" y="3485"/>
                  <a:pt x="28763" y="3640"/>
                  <a:pt x="27778" y="4046"/>
                </a:cubicBezTo>
                <a:cubicBezTo>
                  <a:pt x="27123" y="4308"/>
                  <a:pt x="26528" y="4713"/>
                  <a:pt x="26064" y="5249"/>
                </a:cubicBezTo>
                <a:cubicBezTo>
                  <a:pt x="25647" y="5737"/>
                  <a:pt x="25373" y="6356"/>
                  <a:pt x="25159" y="6952"/>
                </a:cubicBezTo>
                <a:cubicBezTo>
                  <a:pt x="24980" y="7428"/>
                  <a:pt x="24837" y="7916"/>
                  <a:pt x="24575" y="8345"/>
                </a:cubicBezTo>
                <a:cubicBezTo>
                  <a:pt x="24313" y="8785"/>
                  <a:pt x="23932" y="9107"/>
                  <a:pt x="23456" y="9297"/>
                </a:cubicBezTo>
                <a:cubicBezTo>
                  <a:pt x="22694" y="9607"/>
                  <a:pt x="21825" y="9642"/>
                  <a:pt x="21015" y="9642"/>
                </a:cubicBezTo>
                <a:cubicBezTo>
                  <a:pt x="20097" y="9642"/>
                  <a:pt x="19187" y="9537"/>
                  <a:pt x="18271" y="9537"/>
                </a:cubicBezTo>
                <a:cubicBezTo>
                  <a:pt x="18118" y="9537"/>
                  <a:pt x="17966" y="9540"/>
                  <a:pt x="17813" y="9547"/>
                </a:cubicBezTo>
                <a:cubicBezTo>
                  <a:pt x="16872" y="9583"/>
                  <a:pt x="15979" y="9821"/>
                  <a:pt x="15181" y="10333"/>
                </a:cubicBezTo>
                <a:cubicBezTo>
                  <a:pt x="14479" y="10773"/>
                  <a:pt x="13895" y="11357"/>
                  <a:pt x="13336" y="11952"/>
                </a:cubicBezTo>
                <a:cubicBezTo>
                  <a:pt x="13050" y="12238"/>
                  <a:pt x="12788" y="12536"/>
                  <a:pt x="12455" y="12750"/>
                </a:cubicBezTo>
                <a:cubicBezTo>
                  <a:pt x="12145" y="12952"/>
                  <a:pt x="11800" y="13095"/>
                  <a:pt x="11443" y="13202"/>
                </a:cubicBezTo>
                <a:cubicBezTo>
                  <a:pt x="10918" y="13344"/>
                  <a:pt x="10370" y="13392"/>
                  <a:pt x="9827" y="13392"/>
                </a:cubicBezTo>
                <a:cubicBezTo>
                  <a:pt x="9594" y="13392"/>
                  <a:pt x="9362" y="13383"/>
                  <a:pt x="9133" y="13369"/>
                </a:cubicBezTo>
                <a:cubicBezTo>
                  <a:pt x="8323" y="13333"/>
                  <a:pt x="7526" y="13214"/>
                  <a:pt x="6728" y="13155"/>
                </a:cubicBezTo>
                <a:cubicBezTo>
                  <a:pt x="6551" y="13146"/>
                  <a:pt x="6374" y="13142"/>
                  <a:pt x="6197" y="13142"/>
                </a:cubicBezTo>
                <a:cubicBezTo>
                  <a:pt x="5625" y="13142"/>
                  <a:pt x="5056" y="13188"/>
                  <a:pt x="4501" y="13298"/>
                </a:cubicBezTo>
                <a:cubicBezTo>
                  <a:pt x="3251" y="13524"/>
                  <a:pt x="2061" y="14060"/>
                  <a:pt x="1144" y="14953"/>
                </a:cubicBezTo>
                <a:cubicBezTo>
                  <a:pt x="644" y="15441"/>
                  <a:pt x="275" y="15976"/>
                  <a:pt x="1" y="16572"/>
                </a:cubicBezTo>
                <a:lnTo>
                  <a:pt x="42911" y="16572"/>
                </a:lnTo>
                <a:lnTo>
                  <a:pt x="42911" y="951"/>
                </a:lnTo>
                <a:cubicBezTo>
                  <a:pt x="42720" y="856"/>
                  <a:pt x="42518" y="772"/>
                  <a:pt x="42328" y="689"/>
                </a:cubicBezTo>
                <a:cubicBezTo>
                  <a:pt x="41240" y="244"/>
                  <a:pt x="40052" y="1"/>
                  <a:pt x="388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8"/>
          <p:cNvSpPr/>
          <p:nvPr/>
        </p:nvSpPr>
        <p:spPr>
          <a:xfrm rot="10800000" flipH="1">
            <a:off x="-107250" y="-81883"/>
            <a:ext cx="4681730" cy="1656208"/>
          </a:xfrm>
          <a:custGeom>
            <a:avLst/>
            <a:gdLst/>
            <a:ahLst/>
            <a:cxnLst/>
            <a:rect l="l" t="t" r="r" b="b"/>
            <a:pathLst>
              <a:path w="59068" h="17062" extrusionOk="0">
                <a:moveTo>
                  <a:pt x="59068" y="0"/>
                </a:moveTo>
                <a:cubicBezTo>
                  <a:pt x="57222" y="655"/>
                  <a:pt x="55365" y="1262"/>
                  <a:pt x="53448" y="1655"/>
                </a:cubicBezTo>
                <a:cubicBezTo>
                  <a:pt x="48864" y="2608"/>
                  <a:pt x="44185" y="2917"/>
                  <a:pt x="39517" y="3000"/>
                </a:cubicBezTo>
                <a:cubicBezTo>
                  <a:pt x="38211" y="3028"/>
                  <a:pt x="36904" y="3033"/>
                  <a:pt x="35596" y="3033"/>
                </a:cubicBezTo>
                <a:cubicBezTo>
                  <a:pt x="34870" y="3033"/>
                  <a:pt x="34143" y="3031"/>
                  <a:pt x="33416" y="3031"/>
                </a:cubicBezTo>
                <a:cubicBezTo>
                  <a:pt x="30873" y="3031"/>
                  <a:pt x="28330" y="3049"/>
                  <a:pt x="25790" y="3215"/>
                </a:cubicBezTo>
                <a:cubicBezTo>
                  <a:pt x="23492" y="3358"/>
                  <a:pt x="21206" y="3631"/>
                  <a:pt x="18967" y="4120"/>
                </a:cubicBezTo>
                <a:cubicBezTo>
                  <a:pt x="16717" y="4608"/>
                  <a:pt x="14479" y="5108"/>
                  <a:pt x="12216" y="5548"/>
                </a:cubicBezTo>
                <a:cubicBezTo>
                  <a:pt x="8783" y="6200"/>
                  <a:pt x="5279" y="6713"/>
                  <a:pt x="1773" y="6713"/>
                </a:cubicBezTo>
                <a:cubicBezTo>
                  <a:pt x="1182" y="6713"/>
                  <a:pt x="591" y="6698"/>
                  <a:pt x="1" y="6668"/>
                </a:cubicBezTo>
                <a:lnTo>
                  <a:pt x="1" y="17062"/>
                </a:lnTo>
                <a:lnTo>
                  <a:pt x="59068" y="17062"/>
                </a:lnTo>
                <a:lnTo>
                  <a:pt x="59068" y="0"/>
                </a:lnTo>
                <a:close/>
              </a:path>
            </a:pathLst>
          </a:custGeom>
          <a:solidFill>
            <a:srgbClr val="1F2E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8"/>
          <p:cNvSpPr/>
          <p:nvPr/>
        </p:nvSpPr>
        <p:spPr>
          <a:xfrm rot="10800000">
            <a:off x="4569530" y="-81883"/>
            <a:ext cx="4681730" cy="1656208"/>
          </a:xfrm>
          <a:custGeom>
            <a:avLst/>
            <a:gdLst/>
            <a:ahLst/>
            <a:cxnLst/>
            <a:rect l="l" t="t" r="r" b="b"/>
            <a:pathLst>
              <a:path w="59068" h="17062" extrusionOk="0">
                <a:moveTo>
                  <a:pt x="59068" y="0"/>
                </a:moveTo>
                <a:cubicBezTo>
                  <a:pt x="57222" y="655"/>
                  <a:pt x="55365" y="1262"/>
                  <a:pt x="53448" y="1655"/>
                </a:cubicBezTo>
                <a:cubicBezTo>
                  <a:pt x="48864" y="2608"/>
                  <a:pt x="44185" y="2917"/>
                  <a:pt x="39517" y="3000"/>
                </a:cubicBezTo>
                <a:cubicBezTo>
                  <a:pt x="38211" y="3028"/>
                  <a:pt x="36904" y="3033"/>
                  <a:pt x="35596" y="3033"/>
                </a:cubicBezTo>
                <a:cubicBezTo>
                  <a:pt x="34870" y="3033"/>
                  <a:pt x="34143" y="3031"/>
                  <a:pt x="33416" y="3031"/>
                </a:cubicBezTo>
                <a:cubicBezTo>
                  <a:pt x="30873" y="3031"/>
                  <a:pt x="28330" y="3049"/>
                  <a:pt x="25790" y="3215"/>
                </a:cubicBezTo>
                <a:cubicBezTo>
                  <a:pt x="23492" y="3358"/>
                  <a:pt x="21206" y="3631"/>
                  <a:pt x="18967" y="4120"/>
                </a:cubicBezTo>
                <a:cubicBezTo>
                  <a:pt x="16717" y="4608"/>
                  <a:pt x="14479" y="5108"/>
                  <a:pt x="12216" y="5548"/>
                </a:cubicBezTo>
                <a:cubicBezTo>
                  <a:pt x="8783" y="6200"/>
                  <a:pt x="5279" y="6713"/>
                  <a:pt x="1773" y="6713"/>
                </a:cubicBezTo>
                <a:cubicBezTo>
                  <a:pt x="1182" y="6713"/>
                  <a:pt x="591" y="6698"/>
                  <a:pt x="1" y="6668"/>
                </a:cubicBezTo>
                <a:lnTo>
                  <a:pt x="1" y="17062"/>
                </a:lnTo>
                <a:lnTo>
                  <a:pt x="59068" y="17062"/>
                </a:lnTo>
                <a:lnTo>
                  <a:pt x="59068" y="0"/>
                </a:lnTo>
                <a:close/>
              </a:path>
            </a:pathLst>
          </a:custGeom>
          <a:solidFill>
            <a:srgbClr val="1F2E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8"/>
          <p:cNvSpPr txBox="1">
            <a:spLocks noGrp="1"/>
          </p:cNvSpPr>
          <p:nvPr>
            <p:ph type="title"/>
          </p:nvPr>
        </p:nvSpPr>
        <p:spPr>
          <a:xfrm>
            <a:off x="600900" y="481425"/>
            <a:ext cx="79422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74" name="Google Shape;474;p8"/>
          <p:cNvSpPr/>
          <p:nvPr/>
        </p:nvSpPr>
        <p:spPr>
          <a:xfrm>
            <a:off x="-1056668" y="4023450"/>
            <a:ext cx="5392947" cy="1319918"/>
          </a:xfrm>
          <a:custGeom>
            <a:avLst/>
            <a:gdLst/>
            <a:ahLst/>
            <a:cxnLst/>
            <a:rect l="l" t="t" r="r" b="b"/>
            <a:pathLst>
              <a:path w="42911" h="16572" extrusionOk="0">
                <a:moveTo>
                  <a:pt x="38869" y="1"/>
                </a:moveTo>
                <a:cubicBezTo>
                  <a:pt x="38278" y="1"/>
                  <a:pt x="37688" y="62"/>
                  <a:pt x="37113" y="189"/>
                </a:cubicBezTo>
                <a:cubicBezTo>
                  <a:pt x="36291" y="379"/>
                  <a:pt x="35422" y="701"/>
                  <a:pt x="34779" y="1260"/>
                </a:cubicBezTo>
                <a:cubicBezTo>
                  <a:pt x="34065" y="1868"/>
                  <a:pt x="33707" y="2749"/>
                  <a:pt x="33326" y="3582"/>
                </a:cubicBezTo>
                <a:cubicBezTo>
                  <a:pt x="33286" y="3663"/>
                  <a:pt x="33195" y="3692"/>
                  <a:pt x="33110" y="3692"/>
                </a:cubicBezTo>
                <a:cubicBezTo>
                  <a:pt x="33094" y="3692"/>
                  <a:pt x="33079" y="3691"/>
                  <a:pt x="33064" y="3689"/>
                </a:cubicBezTo>
                <a:cubicBezTo>
                  <a:pt x="32755" y="3630"/>
                  <a:pt x="32433" y="3582"/>
                  <a:pt x="32124" y="3546"/>
                </a:cubicBezTo>
                <a:cubicBezTo>
                  <a:pt x="31726" y="3507"/>
                  <a:pt x="31321" y="3485"/>
                  <a:pt x="30915" y="3485"/>
                </a:cubicBezTo>
                <a:cubicBezTo>
                  <a:pt x="29842" y="3485"/>
                  <a:pt x="28763" y="3640"/>
                  <a:pt x="27778" y="4046"/>
                </a:cubicBezTo>
                <a:cubicBezTo>
                  <a:pt x="27123" y="4308"/>
                  <a:pt x="26528" y="4713"/>
                  <a:pt x="26064" y="5249"/>
                </a:cubicBezTo>
                <a:cubicBezTo>
                  <a:pt x="25647" y="5737"/>
                  <a:pt x="25373" y="6356"/>
                  <a:pt x="25159" y="6952"/>
                </a:cubicBezTo>
                <a:cubicBezTo>
                  <a:pt x="24980" y="7428"/>
                  <a:pt x="24837" y="7916"/>
                  <a:pt x="24575" y="8345"/>
                </a:cubicBezTo>
                <a:cubicBezTo>
                  <a:pt x="24313" y="8785"/>
                  <a:pt x="23932" y="9107"/>
                  <a:pt x="23456" y="9297"/>
                </a:cubicBezTo>
                <a:cubicBezTo>
                  <a:pt x="22694" y="9607"/>
                  <a:pt x="21825" y="9642"/>
                  <a:pt x="21015" y="9642"/>
                </a:cubicBezTo>
                <a:cubicBezTo>
                  <a:pt x="20097" y="9642"/>
                  <a:pt x="19187" y="9537"/>
                  <a:pt x="18271" y="9537"/>
                </a:cubicBezTo>
                <a:cubicBezTo>
                  <a:pt x="18118" y="9537"/>
                  <a:pt x="17966" y="9540"/>
                  <a:pt x="17813" y="9547"/>
                </a:cubicBezTo>
                <a:cubicBezTo>
                  <a:pt x="16872" y="9583"/>
                  <a:pt x="15979" y="9821"/>
                  <a:pt x="15181" y="10333"/>
                </a:cubicBezTo>
                <a:cubicBezTo>
                  <a:pt x="14479" y="10773"/>
                  <a:pt x="13895" y="11357"/>
                  <a:pt x="13336" y="11952"/>
                </a:cubicBezTo>
                <a:cubicBezTo>
                  <a:pt x="13050" y="12238"/>
                  <a:pt x="12788" y="12536"/>
                  <a:pt x="12455" y="12750"/>
                </a:cubicBezTo>
                <a:cubicBezTo>
                  <a:pt x="12145" y="12952"/>
                  <a:pt x="11800" y="13095"/>
                  <a:pt x="11443" y="13202"/>
                </a:cubicBezTo>
                <a:cubicBezTo>
                  <a:pt x="10918" y="13344"/>
                  <a:pt x="10370" y="13392"/>
                  <a:pt x="9827" y="13392"/>
                </a:cubicBezTo>
                <a:cubicBezTo>
                  <a:pt x="9594" y="13392"/>
                  <a:pt x="9362" y="13383"/>
                  <a:pt x="9133" y="13369"/>
                </a:cubicBezTo>
                <a:cubicBezTo>
                  <a:pt x="8323" y="13333"/>
                  <a:pt x="7526" y="13214"/>
                  <a:pt x="6728" y="13155"/>
                </a:cubicBezTo>
                <a:cubicBezTo>
                  <a:pt x="6551" y="13146"/>
                  <a:pt x="6374" y="13142"/>
                  <a:pt x="6197" y="13142"/>
                </a:cubicBezTo>
                <a:cubicBezTo>
                  <a:pt x="5625" y="13142"/>
                  <a:pt x="5056" y="13188"/>
                  <a:pt x="4501" y="13298"/>
                </a:cubicBezTo>
                <a:cubicBezTo>
                  <a:pt x="3251" y="13524"/>
                  <a:pt x="2061" y="14060"/>
                  <a:pt x="1144" y="14953"/>
                </a:cubicBezTo>
                <a:cubicBezTo>
                  <a:pt x="644" y="15441"/>
                  <a:pt x="275" y="15976"/>
                  <a:pt x="1" y="16572"/>
                </a:cubicBezTo>
                <a:lnTo>
                  <a:pt x="42911" y="16572"/>
                </a:lnTo>
                <a:lnTo>
                  <a:pt x="42911" y="951"/>
                </a:lnTo>
                <a:cubicBezTo>
                  <a:pt x="42720" y="856"/>
                  <a:pt x="42518" y="772"/>
                  <a:pt x="42328" y="689"/>
                </a:cubicBezTo>
                <a:cubicBezTo>
                  <a:pt x="41240" y="244"/>
                  <a:pt x="40052" y="1"/>
                  <a:pt x="388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8"/>
          <p:cNvSpPr/>
          <p:nvPr/>
        </p:nvSpPr>
        <p:spPr>
          <a:xfrm flipH="1">
            <a:off x="4323760" y="4023447"/>
            <a:ext cx="5168308" cy="1319918"/>
          </a:xfrm>
          <a:custGeom>
            <a:avLst/>
            <a:gdLst/>
            <a:ahLst/>
            <a:cxnLst/>
            <a:rect l="l" t="t" r="r" b="b"/>
            <a:pathLst>
              <a:path w="42911" h="16572" extrusionOk="0">
                <a:moveTo>
                  <a:pt x="38869" y="1"/>
                </a:moveTo>
                <a:cubicBezTo>
                  <a:pt x="38278" y="1"/>
                  <a:pt x="37688" y="62"/>
                  <a:pt x="37113" y="189"/>
                </a:cubicBezTo>
                <a:cubicBezTo>
                  <a:pt x="36291" y="379"/>
                  <a:pt x="35422" y="701"/>
                  <a:pt x="34779" y="1260"/>
                </a:cubicBezTo>
                <a:cubicBezTo>
                  <a:pt x="34065" y="1868"/>
                  <a:pt x="33707" y="2749"/>
                  <a:pt x="33326" y="3582"/>
                </a:cubicBezTo>
                <a:cubicBezTo>
                  <a:pt x="33286" y="3663"/>
                  <a:pt x="33195" y="3692"/>
                  <a:pt x="33110" y="3692"/>
                </a:cubicBezTo>
                <a:cubicBezTo>
                  <a:pt x="33094" y="3692"/>
                  <a:pt x="33079" y="3691"/>
                  <a:pt x="33064" y="3689"/>
                </a:cubicBezTo>
                <a:cubicBezTo>
                  <a:pt x="32755" y="3630"/>
                  <a:pt x="32433" y="3582"/>
                  <a:pt x="32124" y="3546"/>
                </a:cubicBezTo>
                <a:cubicBezTo>
                  <a:pt x="31726" y="3507"/>
                  <a:pt x="31321" y="3485"/>
                  <a:pt x="30915" y="3485"/>
                </a:cubicBezTo>
                <a:cubicBezTo>
                  <a:pt x="29842" y="3485"/>
                  <a:pt x="28763" y="3640"/>
                  <a:pt x="27778" y="4046"/>
                </a:cubicBezTo>
                <a:cubicBezTo>
                  <a:pt x="27123" y="4308"/>
                  <a:pt x="26528" y="4713"/>
                  <a:pt x="26064" y="5249"/>
                </a:cubicBezTo>
                <a:cubicBezTo>
                  <a:pt x="25647" y="5737"/>
                  <a:pt x="25373" y="6356"/>
                  <a:pt x="25159" y="6952"/>
                </a:cubicBezTo>
                <a:cubicBezTo>
                  <a:pt x="24980" y="7428"/>
                  <a:pt x="24837" y="7916"/>
                  <a:pt x="24575" y="8345"/>
                </a:cubicBezTo>
                <a:cubicBezTo>
                  <a:pt x="24313" y="8785"/>
                  <a:pt x="23932" y="9107"/>
                  <a:pt x="23456" y="9297"/>
                </a:cubicBezTo>
                <a:cubicBezTo>
                  <a:pt x="22694" y="9607"/>
                  <a:pt x="21825" y="9642"/>
                  <a:pt x="21015" y="9642"/>
                </a:cubicBezTo>
                <a:cubicBezTo>
                  <a:pt x="20097" y="9642"/>
                  <a:pt x="19187" y="9537"/>
                  <a:pt x="18271" y="9537"/>
                </a:cubicBezTo>
                <a:cubicBezTo>
                  <a:pt x="18118" y="9537"/>
                  <a:pt x="17966" y="9540"/>
                  <a:pt x="17813" y="9547"/>
                </a:cubicBezTo>
                <a:cubicBezTo>
                  <a:pt x="16872" y="9583"/>
                  <a:pt x="15979" y="9821"/>
                  <a:pt x="15181" y="10333"/>
                </a:cubicBezTo>
                <a:cubicBezTo>
                  <a:pt x="14479" y="10773"/>
                  <a:pt x="13895" y="11357"/>
                  <a:pt x="13336" y="11952"/>
                </a:cubicBezTo>
                <a:cubicBezTo>
                  <a:pt x="13050" y="12238"/>
                  <a:pt x="12788" y="12536"/>
                  <a:pt x="12455" y="12750"/>
                </a:cubicBezTo>
                <a:cubicBezTo>
                  <a:pt x="12145" y="12952"/>
                  <a:pt x="11800" y="13095"/>
                  <a:pt x="11443" y="13202"/>
                </a:cubicBezTo>
                <a:cubicBezTo>
                  <a:pt x="10918" y="13344"/>
                  <a:pt x="10370" y="13392"/>
                  <a:pt x="9827" y="13392"/>
                </a:cubicBezTo>
                <a:cubicBezTo>
                  <a:pt x="9594" y="13392"/>
                  <a:pt x="9362" y="13383"/>
                  <a:pt x="9133" y="13369"/>
                </a:cubicBezTo>
                <a:cubicBezTo>
                  <a:pt x="8323" y="13333"/>
                  <a:pt x="7526" y="13214"/>
                  <a:pt x="6728" y="13155"/>
                </a:cubicBezTo>
                <a:cubicBezTo>
                  <a:pt x="6551" y="13146"/>
                  <a:pt x="6374" y="13142"/>
                  <a:pt x="6197" y="13142"/>
                </a:cubicBezTo>
                <a:cubicBezTo>
                  <a:pt x="5625" y="13142"/>
                  <a:pt x="5056" y="13188"/>
                  <a:pt x="4501" y="13298"/>
                </a:cubicBezTo>
                <a:cubicBezTo>
                  <a:pt x="3251" y="13524"/>
                  <a:pt x="2061" y="14060"/>
                  <a:pt x="1144" y="14953"/>
                </a:cubicBezTo>
                <a:cubicBezTo>
                  <a:pt x="644" y="15441"/>
                  <a:pt x="275" y="15976"/>
                  <a:pt x="1" y="16572"/>
                </a:cubicBezTo>
                <a:lnTo>
                  <a:pt x="42911" y="16572"/>
                </a:lnTo>
                <a:lnTo>
                  <a:pt x="42911" y="951"/>
                </a:lnTo>
                <a:cubicBezTo>
                  <a:pt x="42720" y="856"/>
                  <a:pt x="42518" y="772"/>
                  <a:pt x="42328" y="689"/>
                </a:cubicBezTo>
                <a:cubicBezTo>
                  <a:pt x="41240" y="244"/>
                  <a:pt x="40052" y="1"/>
                  <a:pt x="388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6" name="Google Shape;476;p8"/>
          <p:cNvGrpSpPr/>
          <p:nvPr/>
        </p:nvGrpSpPr>
        <p:grpSpPr>
          <a:xfrm>
            <a:off x="1068917" y="3"/>
            <a:ext cx="6222356" cy="484526"/>
            <a:chOff x="1040342" y="3"/>
            <a:chExt cx="6222356" cy="484526"/>
          </a:xfrm>
        </p:grpSpPr>
        <p:grpSp>
          <p:nvGrpSpPr>
            <p:cNvPr id="477" name="Google Shape;477;p8"/>
            <p:cNvGrpSpPr/>
            <p:nvPr/>
          </p:nvGrpSpPr>
          <p:grpSpPr>
            <a:xfrm>
              <a:off x="2290632" y="3"/>
              <a:ext cx="4972066" cy="484526"/>
              <a:chOff x="2762421" y="172678"/>
              <a:chExt cx="4071793" cy="396795"/>
            </a:xfrm>
          </p:grpSpPr>
          <p:sp>
            <p:nvSpPr>
              <p:cNvPr id="478" name="Google Shape;478;p8"/>
              <p:cNvSpPr/>
              <p:nvPr/>
            </p:nvSpPr>
            <p:spPr>
              <a:xfrm>
                <a:off x="2762421" y="172678"/>
                <a:ext cx="75075" cy="76011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65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39"/>
                      <a:pt x="215" y="965"/>
                      <a:pt x="477" y="965"/>
                    </a:cubicBezTo>
                    <a:cubicBezTo>
                      <a:pt x="739" y="965"/>
                      <a:pt x="953" y="750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8"/>
              <p:cNvSpPr/>
              <p:nvPr/>
            </p:nvSpPr>
            <p:spPr>
              <a:xfrm>
                <a:off x="3197376" y="494393"/>
                <a:ext cx="74070" cy="7508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66" extrusionOk="0">
                    <a:moveTo>
                      <a:pt x="477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51"/>
                      <a:pt x="215" y="965"/>
                      <a:pt x="477" y="965"/>
                    </a:cubicBezTo>
                    <a:cubicBezTo>
                      <a:pt x="738" y="965"/>
                      <a:pt x="953" y="751"/>
                      <a:pt x="953" y="489"/>
                    </a:cubicBezTo>
                    <a:cubicBezTo>
                      <a:pt x="953" y="215"/>
                      <a:pt x="738" y="1"/>
                      <a:pt x="4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8"/>
              <p:cNvSpPr/>
              <p:nvPr/>
            </p:nvSpPr>
            <p:spPr>
              <a:xfrm>
                <a:off x="5521931" y="345475"/>
                <a:ext cx="75080" cy="75002"/>
              </a:xfrm>
              <a:custGeom>
                <a:avLst/>
                <a:gdLst/>
                <a:ahLst/>
                <a:cxnLst/>
                <a:rect l="l" t="t" r="r" b="b"/>
                <a:pathLst>
                  <a:path w="966" h="965" extrusionOk="0">
                    <a:moveTo>
                      <a:pt x="489" y="0"/>
                    </a:moveTo>
                    <a:cubicBezTo>
                      <a:pt x="215" y="0"/>
                      <a:pt x="1" y="214"/>
                      <a:pt x="1" y="476"/>
                    </a:cubicBezTo>
                    <a:cubicBezTo>
                      <a:pt x="1" y="750"/>
                      <a:pt x="215" y="964"/>
                      <a:pt x="489" y="964"/>
                    </a:cubicBezTo>
                    <a:cubicBezTo>
                      <a:pt x="751" y="964"/>
                      <a:pt x="965" y="750"/>
                      <a:pt x="965" y="476"/>
                    </a:cubicBezTo>
                    <a:cubicBezTo>
                      <a:pt x="965" y="214"/>
                      <a:pt x="751" y="0"/>
                      <a:pt x="4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8"/>
              <p:cNvSpPr/>
              <p:nvPr/>
            </p:nvSpPr>
            <p:spPr>
              <a:xfrm>
                <a:off x="5946497" y="506331"/>
                <a:ext cx="37074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89" extrusionOk="0">
                    <a:moveTo>
                      <a:pt x="238" y="0"/>
                    </a:moveTo>
                    <a:cubicBezTo>
                      <a:pt x="107" y="0"/>
                      <a:pt x="0" y="107"/>
                      <a:pt x="0" y="238"/>
                    </a:cubicBezTo>
                    <a:cubicBezTo>
                      <a:pt x="0" y="381"/>
                      <a:pt x="107" y="488"/>
                      <a:pt x="238" y="488"/>
                    </a:cubicBezTo>
                    <a:cubicBezTo>
                      <a:pt x="369" y="488"/>
                      <a:pt x="476" y="381"/>
                      <a:pt x="476" y="238"/>
                    </a:cubicBezTo>
                    <a:cubicBezTo>
                      <a:pt x="476" y="107"/>
                      <a:pt x="369" y="0"/>
                      <a:pt x="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8"/>
              <p:cNvSpPr/>
              <p:nvPr/>
            </p:nvSpPr>
            <p:spPr>
              <a:xfrm>
                <a:off x="4602073" y="488875"/>
                <a:ext cx="38084" cy="37074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77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cubicBezTo>
                      <a:pt x="1" y="370"/>
                      <a:pt x="108" y="477"/>
                      <a:pt x="239" y="477"/>
                    </a:cubicBezTo>
                    <a:cubicBezTo>
                      <a:pt x="382" y="477"/>
                      <a:pt x="489" y="370"/>
                      <a:pt x="489" y="239"/>
                    </a:cubicBezTo>
                    <a:cubicBezTo>
                      <a:pt x="489" y="108"/>
                      <a:pt x="382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8"/>
              <p:cNvSpPr/>
              <p:nvPr/>
            </p:nvSpPr>
            <p:spPr>
              <a:xfrm>
                <a:off x="6209551" y="475895"/>
                <a:ext cx="38006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89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cubicBezTo>
                      <a:pt x="0" y="382"/>
                      <a:pt x="107" y="489"/>
                      <a:pt x="238" y="489"/>
                    </a:cubicBezTo>
                    <a:cubicBezTo>
                      <a:pt x="381" y="489"/>
                      <a:pt x="488" y="382"/>
                      <a:pt x="488" y="239"/>
                    </a:cubicBezTo>
                    <a:cubicBezTo>
                      <a:pt x="488" y="108"/>
                      <a:pt x="381" y="1"/>
                      <a:pt x="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8"/>
              <p:cNvSpPr/>
              <p:nvPr/>
            </p:nvSpPr>
            <p:spPr>
              <a:xfrm>
                <a:off x="6796208" y="400628"/>
                <a:ext cx="38006" cy="37074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77" extrusionOk="0">
                    <a:moveTo>
                      <a:pt x="251" y="0"/>
                    </a:moveTo>
                    <a:cubicBezTo>
                      <a:pt x="108" y="0"/>
                      <a:pt x="1" y="107"/>
                      <a:pt x="1" y="238"/>
                    </a:cubicBezTo>
                    <a:cubicBezTo>
                      <a:pt x="1" y="369"/>
                      <a:pt x="120" y="476"/>
                      <a:pt x="251" y="476"/>
                    </a:cubicBezTo>
                    <a:cubicBezTo>
                      <a:pt x="382" y="476"/>
                      <a:pt x="489" y="369"/>
                      <a:pt x="489" y="238"/>
                    </a:cubicBezTo>
                    <a:cubicBezTo>
                      <a:pt x="489" y="107"/>
                      <a:pt x="382" y="0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5" name="Google Shape;485;p8"/>
            <p:cNvSpPr/>
            <p:nvPr/>
          </p:nvSpPr>
          <p:spPr>
            <a:xfrm>
              <a:off x="1040342" y="170170"/>
              <a:ext cx="90444" cy="91678"/>
            </a:xfrm>
            <a:custGeom>
              <a:avLst/>
              <a:gdLst/>
              <a:ahLst/>
              <a:cxnLst/>
              <a:rect l="l" t="t" r="r" b="b"/>
              <a:pathLst>
                <a:path w="953" h="966" extrusionOk="0">
                  <a:moveTo>
                    <a:pt x="477" y="1"/>
                  </a:moveTo>
                  <a:cubicBezTo>
                    <a:pt x="215" y="1"/>
                    <a:pt x="0" y="215"/>
                    <a:pt x="0" y="489"/>
                  </a:cubicBezTo>
                  <a:cubicBezTo>
                    <a:pt x="0" y="751"/>
                    <a:pt x="215" y="965"/>
                    <a:pt x="477" y="965"/>
                  </a:cubicBezTo>
                  <a:cubicBezTo>
                    <a:pt x="738" y="965"/>
                    <a:pt x="953" y="751"/>
                    <a:pt x="953" y="489"/>
                  </a:cubicBezTo>
                  <a:cubicBezTo>
                    <a:pt x="953" y="215"/>
                    <a:pt x="738" y="1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9"/>
          <p:cNvSpPr/>
          <p:nvPr/>
        </p:nvSpPr>
        <p:spPr>
          <a:xfrm rot="10800000" flipH="1">
            <a:off x="-107250" y="-81883"/>
            <a:ext cx="4681730" cy="1656208"/>
          </a:xfrm>
          <a:custGeom>
            <a:avLst/>
            <a:gdLst/>
            <a:ahLst/>
            <a:cxnLst/>
            <a:rect l="l" t="t" r="r" b="b"/>
            <a:pathLst>
              <a:path w="59068" h="17062" extrusionOk="0">
                <a:moveTo>
                  <a:pt x="59068" y="0"/>
                </a:moveTo>
                <a:cubicBezTo>
                  <a:pt x="57222" y="655"/>
                  <a:pt x="55365" y="1262"/>
                  <a:pt x="53448" y="1655"/>
                </a:cubicBezTo>
                <a:cubicBezTo>
                  <a:pt x="48864" y="2608"/>
                  <a:pt x="44185" y="2917"/>
                  <a:pt x="39517" y="3000"/>
                </a:cubicBezTo>
                <a:cubicBezTo>
                  <a:pt x="38211" y="3028"/>
                  <a:pt x="36904" y="3033"/>
                  <a:pt x="35596" y="3033"/>
                </a:cubicBezTo>
                <a:cubicBezTo>
                  <a:pt x="34870" y="3033"/>
                  <a:pt x="34143" y="3031"/>
                  <a:pt x="33416" y="3031"/>
                </a:cubicBezTo>
                <a:cubicBezTo>
                  <a:pt x="30873" y="3031"/>
                  <a:pt x="28330" y="3049"/>
                  <a:pt x="25790" y="3215"/>
                </a:cubicBezTo>
                <a:cubicBezTo>
                  <a:pt x="23492" y="3358"/>
                  <a:pt x="21206" y="3631"/>
                  <a:pt x="18967" y="4120"/>
                </a:cubicBezTo>
                <a:cubicBezTo>
                  <a:pt x="16717" y="4608"/>
                  <a:pt x="14479" y="5108"/>
                  <a:pt x="12216" y="5548"/>
                </a:cubicBezTo>
                <a:cubicBezTo>
                  <a:pt x="8783" y="6200"/>
                  <a:pt x="5279" y="6713"/>
                  <a:pt x="1773" y="6713"/>
                </a:cubicBezTo>
                <a:cubicBezTo>
                  <a:pt x="1182" y="6713"/>
                  <a:pt x="591" y="6698"/>
                  <a:pt x="1" y="6668"/>
                </a:cubicBezTo>
                <a:lnTo>
                  <a:pt x="1" y="17062"/>
                </a:lnTo>
                <a:lnTo>
                  <a:pt x="59068" y="17062"/>
                </a:lnTo>
                <a:lnTo>
                  <a:pt x="59068" y="0"/>
                </a:lnTo>
                <a:close/>
              </a:path>
            </a:pathLst>
          </a:custGeom>
          <a:solidFill>
            <a:srgbClr val="1F2E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9"/>
          <p:cNvSpPr/>
          <p:nvPr/>
        </p:nvSpPr>
        <p:spPr>
          <a:xfrm rot="10800000">
            <a:off x="4569530" y="-81883"/>
            <a:ext cx="4681730" cy="1656208"/>
          </a:xfrm>
          <a:custGeom>
            <a:avLst/>
            <a:gdLst/>
            <a:ahLst/>
            <a:cxnLst/>
            <a:rect l="l" t="t" r="r" b="b"/>
            <a:pathLst>
              <a:path w="59068" h="17062" extrusionOk="0">
                <a:moveTo>
                  <a:pt x="59068" y="0"/>
                </a:moveTo>
                <a:cubicBezTo>
                  <a:pt x="57222" y="655"/>
                  <a:pt x="55365" y="1262"/>
                  <a:pt x="53448" y="1655"/>
                </a:cubicBezTo>
                <a:cubicBezTo>
                  <a:pt x="48864" y="2608"/>
                  <a:pt x="44185" y="2917"/>
                  <a:pt x="39517" y="3000"/>
                </a:cubicBezTo>
                <a:cubicBezTo>
                  <a:pt x="38211" y="3028"/>
                  <a:pt x="36904" y="3033"/>
                  <a:pt x="35596" y="3033"/>
                </a:cubicBezTo>
                <a:cubicBezTo>
                  <a:pt x="34870" y="3033"/>
                  <a:pt x="34143" y="3031"/>
                  <a:pt x="33416" y="3031"/>
                </a:cubicBezTo>
                <a:cubicBezTo>
                  <a:pt x="30873" y="3031"/>
                  <a:pt x="28330" y="3049"/>
                  <a:pt x="25790" y="3215"/>
                </a:cubicBezTo>
                <a:cubicBezTo>
                  <a:pt x="23492" y="3358"/>
                  <a:pt x="21206" y="3631"/>
                  <a:pt x="18967" y="4120"/>
                </a:cubicBezTo>
                <a:cubicBezTo>
                  <a:pt x="16717" y="4608"/>
                  <a:pt x="14479" y="5108"/>
                  <a:pt x="12216" y="5548"/>
                </a:cubicBezTo>
                <a:cubicBezTo>
                  <a:pt x="8783" y="6200"/>
                  <a:pt x="5279" y="6713"/>
                  <a:pt x="1773" y="6713"/>
                </a:cubicBezTo>
                <a:cubicBezTo>
                  <a:pt x="1182" y="6713"/>
                  <a:pt x="591" y="6698"/>
                  <a:pt x="1" y="6668"/>
                </a:cubicBezTo>
                <a:lnTo>
                  <a:pt x="1" y="17062"/>
                </a:lnTo>
                <a:lnTo>
                  <a:pt x="59068" y="17062"/>
                </a:lnTo>
                <a:lnTo>
                  <a:pt x="59068" y="0"/>
                </a:lnTo>
                <a:close/>
              </a:path>
            </a:pathLst>
          </a:custGeom>
          <a:solidFill>
            <a:srgbClr val="1F2E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9"/>
          <p:cNvSpPr txBox="1">
            <a:spLocks noGrp="1"/>
          </p:cNvSpPr>
          <p:nvPr>
            <p:ph type="title"/>
          </p:nvPr>
        </p:nvSpPr>
        <p:spPr>
          <a:xfrm>
            <a:off x="25494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0" name="Google Shape;490;p9"/>
          <p:cNvSpPr txBox="1">
            <a:spLocks noGrp="1"/>
          </p:cNvSpPr>
          <p:nvPr>
            <p:ph type="subTitle" idx="1"/>
          </p:nvPr>
        </p:nvSpPr>
        <p:spPr>
          <a:xfrm>
            <a:off x="25494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91" name="Google Shape;491;p9"/>
          <p:cNvSpPr/>
          <p:nvPr/>
        </p:nvSpPr>
        <p:spPr>
          <a:xfrm flipH="1">
            <a:off x="-10" y="4389647"/>
            <a:ext cx="2349163" cy="753860"/>
          </a:xfrm>
          <a:custGeom>
            <a:avLst/>
            <a:gdLst/>
            <a:ahLst/>
            <a:cxnLst/>
            <a:rect l="l" t="t" r="r" b="b"/>
            <a:pathLst>
              <a:path w="42911" h="16572" extrusionOk="0">
                <a:moveTo>
                  <a:pt x="38869" y="1"/>
                </a:moveTo>
                <a:cubicBezTo>
                  <a:pt x="38278" y="1"/>
                  <a:pt x="37688" y="62"/>
                  <a:pt x="37113" y="189"/>
                </a:cubicBezTo>
                <a:cubicBezTo>
                  <a:pt x="36291" y="379"/>
                  <a:pt x="35422" y="701"/>
                  <a:pt x="34779" y="1260"/>
                </a:cubicBezTo>
                <a:cubicBezTo>
                  <a:pt x="34065" y="1868"/>
                  <a:pt x="33707" y="2749"/>
                  <a:pt x="33326" y="3582"/>
                </a:cubicBezTo>
                <a:cubicBezTo>
                  <a:pt x="33286" y="3663"/>
                  <a:pt x="33195" y="3692"/>
                  <a:pt x="33110" y="3692"/>
                </a:cubicBezTo>
                <a:cubicBezTo>
                  <a:pt x="33094" y="3692"/>
                  <a:pt x="33079" y="3691"/>
                  <a:pt x="33064" y="3689"/>
                </a:cubicBezTo>
                <a:cubicBezTo>
                  <a:pt x="32755" y="3630"/>
                  <a:pt x="32433" y="3582"/>
                  <a:pt x="32124" y="3546"/>
                </a:cubicBezTo>
                <a:cubicBezTo>
                  <a:pt x="31726" y="3507"/>
                  <a:pt x="31321" y="3485"/>
                  <a:pt x="30915" y="3485"/>
                </a:cubicBezTo>
                <a:cubicBezTo>
                  <a:pt x="29842" y="3485"/>
                  <a:pt x="28763" y="3640"/>
                  <a:pt x="27778" y="4046"/>
                </a:cubicBezTo>
                <a:cubicBezTo>
                  <a:pt x="27123" y="4308"/>
                  <a:pt x="26528" y="4713"/>
                  <a:pt x="26064" y="5249"/>
                </a:cubicBezTo>
                <a:cubicBezTo>
                  <a:pt x="25647" y="5737"/>
                  <a:pt x="25373" y="6356"/>
                  <a:pt x="25159" y="6952"/>
                </a:cubicBezTo>
                <a:cubicBezTo>
                  <a:pt x="24980" y="7428"/>
                  <a:pt x="24837" y="7916"/>
                  <a:pt x="24575" y="8345"/>
                </a:cubicBezTo>
                <a:cubicBezTo>
                  <a:pt x="24313" y="8785"/>
                  <a:pt x="23932" y="9107"/>
                  <a:pt x="23456" y="9297"/>
                </a:cubicBezTo>
                <a:cubicBezTo>
                  <a:pt x="22694" y="9607"/>
                  <a:pt x="21825" y="9642"/>
                  <a:pt x="21015" y="9642"/>
                </a:cubicBezTo>
                <a:cubicBezTo>
                  <a:pt x="20097" y="9642"/>
                  <a:pt x="19187" y="9537"/>
                  <a:pt x="18271" y="9537"/>
                </a:cubicBezTo>
                <a:cubicBezTo>
                  <a:pt x="18118" y="9537"/>
                  <a:pt x="17966" y="9540"/>
                  <a:pt x="17813" y="9547"/>
                </a:cubicBezTo>
                <a:cubicBezTo>
                  <a:pt x="16872" y="9583"/>
                  <a:pt x="15979" y="9821"/>
                  <a:pt x="15181" y="10333"/>
                </a:cubicBezTo>
                <a:cubicBezTo>
                  <a:pt x="14479" y="10773"/>
                  <a:pt x="13895" y="11357"/>
                  <a:pt x="13336" y="11952"/>
                </a:cubicBezTo>
                <a:cubicBezTo>
                  <a:pt x="13050" y="12238"/>
                  <a:pt x="12788" y="12536"/>
                  <a:pt x="12455" y="12750"/>
                </a:cubicBezTo>
                <a:cubicBezTo>
                  <a:pt x="12145" y="12952"/>
                  <a:pt x="11800" y="13095"/>
                  <a:pt x="11443" y="13202"/>
                </a:cubicBezTo>
                <a:cubicBezTo>
                  <a:pt x="10918" y="13344"/>
                  <a:pt x="10370" y="13392"/>
                  <a:pt x="9827" y="13392"/>
                </a:cubicBezTo>
                <a:cubicBezTo>
                  <a:pt x="9594" y="13392"/>
                  <a:pt x="9362" y="13383"/>
                  <a:pt x="9133" y="13369"/>
                </a:cubicBezTo>
                <a:cubicBezTo>
                  <a:pt x="8323" y="13333"/>
                  <a:pt x="7526" y="13214"/>
                  <a:pt x="6728" y="13155"/>
                </a:cubicBezTo>
                <a:cubicBezTo>
                  <a:pt x="6551" y="13146"/>
                  <a:pt x="6374" y="13142"/>
                  <a:pt x="6197" y="13142"/>
                </a:cubicBezTo>
                <a:cubicBezTo>
                  <a:pt x="5625" y="13142"/>
                  <a:pt x="5056" y="13188"/>
                  <a:pt x="4501" y="13298"/>
                </a:cubicBezTo>
                <a:cubicBezTo>
                  <a:pt x="3251" y="13524"/>
                  <a:pt x="2061" y="14060"/>
                  <a:pt x="1144" y="14953"/>
                </a:cubicBezTo>
                <a:cubicBezTo>
                  <a:pt x="644" y="15441"/>
                  <a:pt x="275" y="15976"/>
                  <a:pt x="1" y="16572"/>
                </a:cubicBezTo>
                <a:lnTo>
                  <a:pt x="42911" y="16572"/>
                </a:lnTo>
                <a:lnTo>
                  <a:pt x="42911" y="951"/>
                </a:lnTo>
                <a:cubicBezTo>
                  <a:pt x="42720" y="856"/>
                  <a:pt x="42518" y="772"/>
                  <a:pt x="42328" y="689"/>
                </a:cubicBezTo>
                <a:cubicBezTo>
                  <a:pt x="41240" y="244"/>
                  <a:pt x="40052" y="1"/>
                  <a:pt x="388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9"/>
          <p:cNvSpPr/>
          <p:nvPr/>
        </p:nvSpPr>
        <p:spPr>
          <a:xfrm>
            <a:off x="6794840" y="4389647"/>
            <a:ext cx="2349163" cy="753860"/>
          </a:xfrm>
          <a:custGeom>
            <a:avLst/>
            <a:gdLst/>
            <a:ahLst/>
            <a:cxnLst/>
            <a:rect l="l" t="t" r="r" b="b"/>
            <a:pathLst>
              <a:path w="42911" h="16572" extrusionOk="0">
                <a:moveTo>
                  <a:pt x="38869" y="1"/>
                </a:moveTo>
                <a:cubicBezTo>
                  <a:pt x="38278" y="1"/>
                  <a:pt x="37688" y="62"/>
                  <a:pt x="37113" y="189"/>
                </a:cubicBezTo>
                <a:cubicBezTo>
                  <a:pt x="36291" y="379"/>
                  <a:pt x="35422" y="701"/>
                  <a:pt x="34779" y="1260"/>
                </a:cubicBezTo>
                <a:cubicBezTo>
                  <a:pt x="34065" y="1868"/>
                  <a:pt x="33707" y="2749"/>
                  <a:pt x="33326" y="3582"/>
                </a:cubicBezTo>
                <a:cubicBezTo>
                  <a:pt x="33286" y="3663"/>
                  <a:pt x="33195" y="3692"/>
                  <a:pt x="33110" y="3692"/>
                </a:cubicBezTo>
                <a:cubicBezTo>
                  <a:pt x="33094" y="3692"/>
                  <a:pt x="33079" y="3691"/>
                  <a:pt x="33064" y="3689"/>
                </a:cubicBezTo>
                <a:cubicBezTo>
                  <a:pt x="32755" y="3630"/>
                  <a:pt x="32433" y="3582"/>
                  <a:pt x="32124" y="3546"/>
                </a:cubicBezTo>
                <a:cubicBezTo>
                  <a:pt x="31726" y="3507"/>
                  <a:pt x="31321" y="3485"/>
                  <a:pt x="30915" y="3485"/>
                </a:cubicBezTo>
                <a:cubicBezTo>
                  <a:pt x="29842" y="3485"/>
                  <a:pt x="28763" y="3640"/>
                  <a:pt x="27778" y="4046"/>
                </a:cubicBezTo>
                <a:cubicBezTo>
                  <a:pt x="27123" y="4308"/>
                  <a:pt x="26528" y="4713"/>
                  <a:pt x="26064" y="5249"/>
                </a:cubicBezTo>
                <a:cubicBezTo>
                  <a:pt x="25647" y="5737"/>
                  <a:pt x="25373" y="6356"/>
                  <a:pt x="25159" y="6952"/>
                </a:cubicBezTo>
                <a:cubicBezTo>
                  <a:pt x="24980" y="7428"/>
                  <a:pt x="24837" y="7916"/>
                  <a:pt x="24575" y="8345"/>
                </a:cubicBezTo>
                <a:cubicBezTo>
                  <a:pt x="24313" y="8785"/>
                  <a:pt x="23932" y="9107"/>
                  <a:pt x="23456" y="9297"/>
                </a:cubicBezTo>
                <a:cubicBezTo>
                  <a:pt x="22694" y="9607"/>
                  <a:pt x="21825" y="9642"/>
                  <a:pt x="21015" y="9642"/>
                </a:cubicBezTo>
                <a:cubicBezTo>
                  <a:pt x="20097" y="9642"/>
                  <a:pt x="19187" y="9537"/>
                  <a:pt x="18271" y="9537"/>
                </a:cubicBezTo>
                <a:cubicBezTo>
                  <a:pt x="18118" y="9537"/>
                  <a:pt x="17966" y="9540"/>
                  <a:pt x="17813" y="9547"/>
                </a:cubicBezTo>
                <a:cubicBezTo>
                  <a:pt x="16872" y="9583"/>
                  <a:pt x="15979" y="9821"/>
                  <a:pt x="15181" y="10333"/>
                </a:cubicBezTo>
                <a:cubicBezTo>
                  <a:pt x="14479" y="10773"/>
                  <a:pt x="13895" y="11357"/>
                  <a:pt x="13336" y="11952"/>
                </a:cubicBezTo>
                <a:cubicBezTo>
                  <a:pt x="13050" y="12238"/>
                  <a:pt x="12788" y="12536"/>
                  <a:pt x="12455" y="12750"/>
                </a:cubicBezTo>
                <a:cubicBezTo>
                  <a:pt x="12145" y="12952"/>
                  <a:pt x="11800" y="13095"/>
                  <a:pt x="11443" y="13202"/>
                </a:cubicBezTo>
                <a:cubicBezTo>
                  <a:pt x="10918" y="13344"/>
                  <a:pt x="10370" y="13392"/>
                  <a:pt x="9827" y="13392"/>
                </a:cubicBezTo>
                <a:cubicBezTo>
                  <a:pt x="9594" y="13392"/>
                  <a:pt x="9362" y="13383"/>
                  <a:pt x="9133" y="13369"/>
                </a:cubicBezTo>
                <a:cubicBezTo>
                  <a:pt x="8323" y="13333"/>
                  <a:pt x="7526" y="13214"/>
                  <a:pt x="6728" y="13155"/>
                </a:cubicBezTo>
                <a:cubicBezTo>
                  <a:pt x="6551" y="13146"/>
                  <a:pt x="6374" y="13142"/>
                  <a:pt x="6197" y="13142"/>
                </a:cubicBezTo>
                <a:cubicBezTo>
                  <a:pt x="5625" y="13142"/>
                  <a:pt x="5056" y="13188"/>
                  <a:pt x="4501" y="13298"/>
                </a:cubicBezTo>
                <a:cubicBezTo>
                  <a:pt x="3251" y="13524"/>
                  <a:pt x="2061" y="14060"/>
                  <a:pt x="1144" y="14953"/>
                </a:cubicBezTo>
                <a:cubicBezTo>
                  <a:pt x="644" y="15441"/>
                  <a:pt x="275" y="15976"/>
                  <a:pt x="1" y="16572"/>
                </a:cubicBezTo>
                <a:lnTo>
                  <a:pt x="42911" y="16572"/>
                </a:lnTo>
                <a:lnTo>
                  <a:pt x="42911" y="951"/>
                </a:lnTo>
                <a:cubicBezTo>
                  <a:pt x="42720" y="856"/>
                  <a:pt x="42518" y="772"/>
                  <a:pt x="42328" y="689"/>
                </a:cubicBezTo>
                <a:cubicBezTo>
                  <a:pt x="41240" y="244"/>
                  <a:pt x="40052" y="1"/>
                  <a:pt x="388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0"/>
          <p:cNvSpPr txBox="1">
            <a:spLocks noGrp="1"/>
          </p:cNvSpPr>
          <p:nvPr>
            <p:ph type="body" idx="1"/>
          </p:nvPr>
        </p:nvSpPr>
        <p:spPr>
          <a:xfrm>
            <a:off x="2523450" y="3691800"/>
            <a:ext cx="4097100" cy="84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95" name="Google Shape;495;p10"/>
          <p:cNvSpPr/>
          <p:nvPr/>
        </p:nvSpPr>
        <p:spPr>
          <a:xfrm>
            <a:off x="25" y="0"/>
            <a:ext cx="9144000" cy="2124258"/>
          </a:xfrm>
          <a:custGeom>
            <a:avLst/>
            <a:gdLst/>
            <a:ahLst/>
            <a:cxnLst/>
            <a:rect l="l" t="t" r="r" b="b"/>
            <a:pathLst>
              <a:path w="23730" h="9586" extrusionOk="0">
                <a:moveTo>
                  <a:pt x="0" y="1"/>
                </a:moveTo>
                <a:cubicBezTo>
                  <a:pt x="512" y="227"/>
                  <a:pt x="1000" y="501"/>
                  <a:pt x="1453" y="846"/>
                </a:cubicBezTo>
                <a:cubicBezTo>
                  <a:pt x="2798" y="1834"/>
                  <a:pt x="3882" y="3251"/>
                  <a:pt x="4358" y="4858"/>
                </a:cubicBezTo>
                <a:cubicBezTo>
                  <a:pt x="4698" y="4772"/>
                  <a:pt x="5048" y="4742"/>
                  <a:pt x="5401" y="4742"/>
                </a:cubicBezTo>
                <a:cubicBezTo>
                  <a:pt x="5924" y="4742"/>
                  <a:pt x="6453" y="4808"/>
                  <a:pt x="6965" y="4858"/>
                </a:cubicBezTo>
                <a:cubicBezTo>
                  <a:pt x="7906" y="4954"/>
                  <a:pt x="8858" y="5180"/>
                  <a:pt x="9739" y="5561"/>
                </a:cubicBezTo>
                <a:cubicBezTo>
                  <a:pt x="11502" y="6323"/>
                  <a:pt x="12252" y="7835"/>
                  <a:pt x="12549" y="9585"/>
                </a:cubicBezTo>
                <a:cubicBezTo>
                  <a:pt x="13030" y="8858"/>
                  <a:pt x="14039" y="8189"/>
                  <a:pt x="15257" y="8189"/>
                </a:cubicBezTo>
                <a:cubicBezTo>
                  <a:pt x="15396" y="8189"/>
                  <a:pt x="15537" y="8198"/>
                  <a:pt x="15681" y="8216"/>
                </a:cubicBezTo>
                <a:cubicBezTo>
                  <a:pt x="15966" y="5525"/>
                  <a:pt x="17193" y="3465"/>
                  <a:pt x="18919" y="2084"/>
                </a:cubicBezTo>
                <a:cubicBezTo>
                  <a:pt x="19943" y="1275"/>
                  <a:pt x="21134" y="667"/>
                  <a:pt x="22396" y="298"/>
                </a:cubicBezTo>
                <a:cubicBezTo>
                  <a:pt x="22777" y="191"/>
                  <a:pt x="23253" y="60"/>
                  <a:pt x="2372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10"/>
          <p:cNvSpPr/>
          <p:nvPr/>
        </p:nvSpPr>
        <p:spPr>
          <a:xfrm flipH="1">
            <a:off x="-10" y="4389647"/>
            <a:ext cx="2349163" cy="753860"/>
          </a:xfrm>
          <a:custGeom>
            <a:avLst/>
            <a:gdLst/>
            <a:ahLst/>
            <a:cxnLst/>
            <a:rect l="l" t="t" r="r" b="b"/>
            <a:pathLst>
              <a:path w="42911" h="16572" extrusionOk="0">
                <a:moveTo>
                  <a:pt x="38869" y="1"/>
                </a:moveTo>
                <a:cubicBezTo>
                  <a:pt x="38278" y="1"/>
                  <a:pt x="37688" y="62"/>
                  <a:pt x="37113" y="189"/>
                </a:cubicBezTo>
                <a:cubicBezTo>
                  <a:pt x="36291" y="379"/>
                  <a:pt x="35422" y="701"/>
                  <a:pt x="34779" y="1260"/>
                </a:cubicBezTo>
                <a:cubicBezTo>
                  <a:pt x="34065" y="1868"/>
                  <a:pt x="33707" y="2749"/>
                  <a:pt x="33326" y="3582"/>
                </a:cubicBezTo>
                <a:cubicBezTo>
                  <a:pt x="33286" y="3663"/>
                  <a:pt x="33195" y="3692"/>
                  <a:pt x="33110" y="3692"/>
                </a:cubicBezTo>
                <a:cubicBezTo>
                  <a:pt x="33094" y="3692"/>
                  <a:pt x="33079" y="3691"/>
                  <a:pt x="33064" y="3689"/>
                </a:cubicBezTo>
                <a:cubicBezTo>
                  <a:pt x="32755" y="3630"/>
                  <a:pt x="32433" y="3582"/>
                  <a:pt x="32124" y="3546"/>
                </a:cubicBezTo>
                <a:cubicBezTo>
                  <a:pt x="31726" y="3507"/>
                  <a:pt x="31321" y="3485"/>
                  <a:pt x="30915" y="3485"/>
                </a:cubicBezTo>
                <a:cubicBezTo>
                  <a:pt x="29842" y="3485"/>
                  <a:pt x="28763" y="3640"/>
                  <a:pt x="27778" y="4046"/>
                </a:cubicBezTo>
                <a:cubicBezTo>
                  <a:pt x="27123" y="4308"/>
                  <a:pt x="26528" y="4713"/>
                  <a:pt x="26064" y="5249"/>
                </a:cubicBezTo>
                <a:cubicBezTo>
                  <a:pt x="25647" y="5737"/>
                  <a:pt x="25373" y="6356"/>
                  <a:pt x="25159" y="6952"/>
                </a:cubicBezTo>
                <a:cubicBezTo>
                  <a:pt x="24980" y="7428"/>
                  <a:pt x="24837" y="7916"/>
                  <a:pt x="24575" y="8345"/>
                </a:cubicBezTo>
                <a:cubicBezTo>
                  <a:pt x="24313" y="8785"/>
                  <a:pt x="23932" y="9107"/>
                  <a:pt x="23456" y="9297"/>
                </a:cubicBezTo>
                <a:cubicBezTo>
                  <a:pt x="22694" y="9607"/>
                  <a:pt x="21825" y="9642"/>
                  <a:pt x="21015" y="9642"/>
                </a:cubicBezTo>
                <a:cubicBezTo>
                  <a:pt x="20097" y="9642"/>
                  <a:pt x="19187" y="9537"/>
                  <a:pt x="18271" y="9537"/>
                </a:cubicBezTo>
                <a:cubicBezTo>
                  <a:pt x="18118" y="9537"/>
                  <a:pt x="17966" y="9540"/>
                  <a:pt x="17813" y="9547"/>
                </a:cubicBezTo>
                <a:cubicBezTo>
                  <a:pt x="16872" y="9583"/>
                  <a:pt x="15979" y="9821"/>
                  <a:pt x="15181" y="10333"/>
                </a:cubicBezTo>
                <a:cubicBezTo>
                  <a:pt x="14479" y="10773"/>
                  <a:pt x="13895" y="11357"/>
                  <a:pt x="13336" y="11952"/>
                </a:cubicBezTo>
                <a:cubicBezTo>
                  <a:pt x="13050" y="12238"/>
                  <a:pt x="12788" y="12536"/>
                  <a:pt x="12455" y="12750"/>
                </a:cubicBezTo>
                <a:cubicBezTo>
                  <a:pt x="12145" y="12952"/>
                  <a:pt x="11800" y="13095"/>
                  <a:pt x="11443" y="13202"/>
                </a:cubicBezTo>
                <a:cubicBezTo>
                  <a:pt x="10918" y="13344"/>
                  <a:pt x="10370" y="13392"/>
                  <a:pt x="9827" y="13392"/>
                </a:cubicBezTo>
                <a:cubicBezTo>
                  <a:pt x="9594" y="13392"/>
                  <a:pt x="9362" y="13383"/>
                  <a:pt x="9133" y="13369"/>
                </a:cubicBezTo>
                <a:cubicBezTo>
                  <a:pt x="8323" y="13333"/>
                  <a:pt x="7526" y="13214"/>
                  <a:pt x="6728" y="13155"/>
                </a:cubicBezTo>
                <a:cubicBezTo>
                  <a:pt x="6551" y="13146"/>
                  <a:pt x="6374" y="13142"/>
                  <a:pt x="6197" y="13142"/>
                </a:cubicBezTo>
                <a:cubicBezTo>
                  <a:pt x="5625" y="13142"/>
                  <a:pt x="5056" y="13188"/>
                  <a:pt x="4501" y="13298"/>
                </a:cubicBezTo>
                <a:cubicBezTo>
                  <a:pt x="3251" y="13524"/>
                  <a:pt x="2061" y="14060"/>
                  <a:pt x="1144" y="14953"/>
                </a:cubicBezTo>
                <a:cubicBezTo>
                  <a:pt x="644" y="15441"/>
                  <a:pt x="275" y="15976"/>
                  <a:pt x="1" y="16572"/>
                </a:cubicBezTo>
                <a:lnTo>
                  <a:pt x="42911" y="16572"/>
                </a:lnTo>
                <a:lnTo>
                  <a:pt x="42911" y="951"/>
                </a:lnTo>
                <a:cubicBezTo>
                  <a:pt x="42720" y="856"/>
                  <a:pt x="42518" y="772"/>
                  <a:pt x="42328" y="689"/>
                </a:cubicBezTo>
                <a:cubicBezTo>
                  <a:pt x="41240" y="244"/>
                  <a:pt x="40052" y="1"/>
                  <a:pt x="388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10"/>
          <p:cNvSpPr/>
          <p:nvPr/>
        </p:nvSpPr>
        <p:spPr>
          <a:xfrm>
            <a:off x="6794840" y="4389647"/>
            <a:ext cx="2349163" cy="753860"/>
          </a:xfrm>
          <a:custGeom>
            <a:avLst/>
            <a:gdLst/>
            <a:ahLst/>
            <a:cxnLst/>
            <a:rect l="l" t="t" r="r" b="b"/>
            <a:pathLst>
              <a:path w="42911" h="16572" extrusionOk="0">
                <a:moveTo>
                  <a:pt x="38869" y="1"/>
                </a:moveTo>
                <a:cubicBezTo>
                  <a:pt x="38278" y="1"/>
                  <a:pt x="37688" y="62"/>
                  <a:pt x="37113" y="189"/>
                </a:cubicBezTo>
                <a:cubicBezTo>
                  <a:pt x="36291" y="379"/>
                  <a:pt x="35422" y="701"/>
                  <a:pt x="34779" y="1260"/>
                </a:cubicBezTo>
                <a:cubicBezTo>
                  <a:pt x="34065" y="1868"/>
                  <a:pt x="33707" y="2749"/>
                  <a:pt x="33326" y="3582"/>
                </a:cubicBezTo>
                <a:cubicBezTo>
                  <a:pt x="33286" y="3663"/>
                  <a:pt x="33195" y="3692"/>
                  <a:pt x="33110" y="3692"/>
                </a:cubicBezTo>
                <a:cubicBezTo>
                  <a:pt x="33094" y="3692"/>
                  <a:pt x="33079" y="3691"/>
                  <a:pt x="33064" y="3689"/>
                </a:cubicBezTo>
                <a:cubicBezTo>
                  <a:pt x="32755" y="3630"/>
                  <a:pt x="32433" y="3582"/>
                  <a:pt x="32124" y="3546"/>
                </a:cubicBezTo>
                <a:cubicBezTo>
                  <a:pt x="31726" y="3507"/>
                  <a:pt x="31321" y="3485"/>
                  <a:pt x="30915" y="3485"/>
                </a:cubicBezTo>
                <a:cubicBezTo>
                  <a:pt x="29842" y="3485"/>
                  <a:pt x="28763" y="3640"/>
                  <a:pt x="27778" y="4046"/>
                </a:cubicBezTo>
                <a:cubicBezTo>
                  <a:pt x="27123" y="4308"/>
                  <a:pt x="26528" y="4713"/>
                  <a:pt x="26064" y="5249"/>
                </a:cubicBezTo>
                <a:cubicBezTo>
                  <a:pt x="25647" y="5737"/>
                  <a:pt x="25373" y="6356"/>
                  <a:pt x="25159" y="6952"/>
                </a:cubicBezTo>
                <a:cubicBezTo>
                  <a:pt x="24980" y="7428"/>
                  <a:pt x="24837" y="7916"/>
                  <a:pt x="24575" y="8345"/>
                </a:cubicBezTo>
                <a:cubicBezTo>
                  <a:pt x="24313" y="8785"/>
                  <a:pt x="23932" y="9107"/>
                  <a:pt x="23456" y="9297"/>
                </a:cubicBezTo>
                <a:cubicBezTo>
                  <a:pt x="22694" y="9607"/>
                  <a:pt x="21825" y="9642"/>
                  <a:pt x="21015" y="9642"/>
                </a:cubicBezTo>
                <a:cubicBezTo>
                  <a:pt x="20097" y="9642"/>
                  <a:pt x="19187" y="9537"/>
                  <a:pt x="18271" y="9537"/>
                </a:cubicBezTo>
                <a:cubicBezTo>
                  <a:pt x="18118" y="9537"/>
                  <a:pt x="17966" y="9540"/>
                  <a:pt x="17813" y="9547"/>
                </a:cubicBezTo>
                <a:cubicBezTo>
                  <a:pt x="16872" y="9583"/>
                  <a:pt x="15979" y="9821"/>
                  <a:pt x="15181" y="10333"/>
                </a:cubicBezTo>
                <a:cubicBezTo>
                  <a:pt x="14479" y="10773"/>
                  <a:pt x="13895" y="11357"/>
                  <a:pt x="13336" y="11952"/>
                </a:cubicBezTo>
                <a:cubicBezTo>
                  <a:pt x="13050" y="12238"/>
                  <a:pt x="12788" y="12536"/>
                  <a:pt x="12455" y="12750"/>
                </a:cubicBezTo>
                <a:cubicBezTo>
                  <a:pt x="12145" y="12952"/>
                  <a:pt x="11800" y="13095"/>
                  <a:pt x="11443" y="13202"/>
                </a:cubicBezTo>
                <a:cubicBezTo>
                  <a:pt x="10918" y="13344"/>
                  <a:pt x="10370" y="13392"/>
                  <a:pt x="9827" y="13392"/>
                </a:cubicBezTo>
                <a:cubicBezTo>
                  <a:pt x="9594" y="13392"/>
                  <a:pt x="9362" y="13383"/>
                  <a:pt x="9133" y="13369"/>
                </a:cubicBezTo>
                <a:cubicBezTo>
                  <a:pt x="8323" y="13333"/>
                  <a:pt x="7526" y="13214"/>
                  <a:pt x="6728" y="13155"/>
                </a:cubicBezTo>
                <a:cubicBezTo>
                  <a:pt x="6551" y="13146"/>
                  <a:pt x="6374" y="13142"/>
                  <a:pt x="6197" y="13142"/>
                </a:cubicBezTo>
                <a:cubicBezTo>
                  <a:pt x="5625" y="13142"/>
                  <a:pt x="5056" y="13188"/>
                  <a:pt x="4501" y="13298"/>
                </a:cubicBezTo>
                <a:cubicBezTo>
                  <a:pt x="3251" y="13524"/>
                  <a:pt x="2061" y="14060"/>
                  <a:pt x="1144" y="14953"/>
                </a:cubicBezTo>
                <a:cubicBezTo>
                  <a:pt x="644" y="15441"/>
                  <a:pt x="275" y="15976"/>
                  <a:pt x="1" y="16572"/>
                </a:cubicBezTo>
                <a:lnTo>
                  <a:pt x="42911" y="16572"/>
                </a:lnTo>
                <a:lnTo>
                  <a:pt x="42911" y="951"/>
                </a:lnTo>
                <a:cubicBezTo>
                  <a:pt x="42720" y="856"/>
                  <a:pt x="42518" y="772"/>
                  <a:pt x="42328" y="689"/>
                </a:cubicBezTo>
                <a:cubicBezTo>
                  <a:pt x="41240" y="244"/>
                  <a:pt x="40052" y="1"/>
                  <a:pt x="388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8" name="Google Shape;498;p10"/>
          <p:cNvGrpSpPr/>
          <p:nvPr/>
        </p:nvGrpSpPr>
        <p:grpSpPr>
          <a:xfrm>
            <a:off x="5378033" y="705022"/>
            <a:ext cx="732868" cy="309387"/>
            <a:chOff x="5966208" y="298297"/>
            <a:chExt cx="732868" cy="309387"/>
          </a:xfrm>
        </p:grpSpPr>
        <p:sp>
          <p:nvSpPr>
            <p:cNvPr id="499" name="Google Shape;499;p10"/>
            <p:cNvSpPr/>
            <p:nvPr/>
          </p:nvSpPr>
          <p:spPr>
            <a:xfrm rot="-489846" flipH="1">
              <a:off x="6092879" y="355934"/>
              <a:ext cx="594252" cy="210623"/>
            </a:xfrm>
            <a:custGeom>
              <a:avLst/>
              <a:gdLst/>
              <a:ahLst/>
              <a:cxnLst/>
              <a:rect l="l" t="t" r="r" b="b"/>
              <a:pathLst>
                <a:path w="17813" h="6314" extrusionOk="0">
                  <a:moveTo>
                    <a:pt x="14830" y="0"/>
                  </a:moveTo>
                  <a:cubicBezTo>
                    <a:pt x="12686" y="0"/>
                    <a:pt x="7264" y="663"/>
                    <a:pt x="1" y="6313"/>
                  </a:cubicBezTo>
                  <a:cubicBezTo>
                    <a:pt x="1" y="6313"/>
                    <a:pt x="7566" y="1824"/>
                    <a:pt x="13290" y="1824"/>
                  </a:cubicBezTo>
                  <a:cubicBezTo>
                    <a:pt x="15069" y="1824"/>
                    <a:pt x="16671" y="2258"/>
                    <a:pt x="17812" y="3396"/>
                  </a:cubicBezTo>
                  <a:lnTo>
                    <a:pt x="15836" y="63"/>
                  </a:lnTo>
                  <a:cubicBezTo>
                    <a:pt x="15836" y="63"/>
                    <a:pt x="15487" y="0"/>
                    <a:pt x="148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0"/>
            <p:cNvSpPr/>
            <p:nvPr/>
          </p:nvSpPr>
          <p:spPr>
            <a:xfrm rot="-489846" flipH="1">
              <a:off x="5982384" y="315440"/>
              <a:ext cx="259012" cy="246283"/>
            </a:xfrm>
            <a:custGeom>
              <a:avLst/>
              <a:gdLst/>
              <a:ahLst/>
              <a:cxnLst/>
              <a:rect l="l" t="t" r="r" b="b"/>
              <a:pathLst>
                <a:path w="7764" h="7383" extrusionOk="0">
                  <a:moveTo>
                    <a:pt x="3882" y="1"/>
                  </a:moveTo>
                  <a:lnTo>
                    <a:pt x="2680" y="2430"/>
                  </a:lnTo>
                  <a:lnTo>
                    <a:pt x="1" y="2811"/>
                  </a:lnTo>
                  <a:lnTo>
                    <a:pt x="1941" y="4704"/>
                  </a:lnTo>
                  <a:lnTo>
                    <a:pt x="1477" y="7383"/>
                  </a:lnTo>
                  <a:lnTo>
                    <a:pt x="3882" y="6121"/>
                  </a:lnTo>
                  <a:lnTo>
                    <a:pt x="6275" y="7383"/>
                  </a:lnTo>
                  <a:lnTo>
                    <a:pt x="5823" y="4704"/>
                  </a:lnTo>
                  <a:lnTo>
                    <a:pt x="7764" y="2811"/>
                  </a:lnTo>
                  <a:lnTo>
                    <a:pt x="5073" y="2430"/>
                  </a:lnTo>
                  <a:lnTo>
                    <a:pt x="38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1" name="Google Shape;501;p10"/>
          <p:cNvGrpSpPr/>
          <p:nvPr/>
        </p:nvGrpSpPr>
        <p:grpSpPr>
          <a:xfrm>
            <a:off x="1068917" y="3"/>
            <a:ext cx="6222356" cy="484526"/>
            <a:chOff x="1040342" y="3"/>
            <a:chExt cx="6222356" cy="484526"/>
          </a:xfrm>
        </p:grpSpPr>
        <p:grpSp>
          <p:nvGrpSpPr>
            <p:cNvPr id="502" name="Google Shape;502;p10"/>
            <p:cNvGrpSpPr/>
            <p:nvPr/>
          </p:nvGrpSpPr>
          <p:grpSpPr>
            <a:xfrm>
              <a:off x="2290632" y="3"/>
              <a:ext cx="4972066" cy="484526"/>
              <a:chOff x="2762421" y="172678"/>
              <a:chExt cx="4071793" cy="396795"/>
            </a:xfrm>
          </p:grpSpPr>
          <p:sp>
            <p:nvSpPr>
              <p:cNvPr id="503" name="Google Shape;503;p10"/>
              <p:cNvSpPr/>
              <p:nvPr/>
            </p:nvSpPr>
            <p:spPr>
              <a:xfrm>
                <a:off x="2762421" y="172678"/>
                <a:ext cx="75075" cy="76011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65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39"/>
                      <a:pt x="215" y="965"/>
                      <a:pt x="477" y="965"/>
                    </a:cubicBezTo>
                    <a:cubicBezTo>
                      <a:pt x="739" y="965"/>
                      <a:pt x="953" y="750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10"/>
              <p:cNvSpPr/>
              <p:nvPr/>
            </p:nvSpPr>
            <p:spPr>
              <a:xfrm>
                <a:off x="3197376" y="494393"/>
                <a:ext cx="74070" cy="7508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66" extrusionOk="0">
                    <a:moveTo>
                      <a:pt x="477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51"/>
                      <a:pt x="215" y="965"/>
                      <a:pt x="477" y="965"/>
                    </a:cubicBezTo>
                    <a:cubicBezTo>
                      <a:pt x="738" y="965"/>
                      <a:pt x="953" y="751"/>
                      <a:pt x="953" y="489"/>
                    </a:cubicBezTo>
                    <a:cubicBezTo>
                      <a:pt x="953" y="215"/>
                      <a:pt x="738" y="1"/>
                      <a:pt x="4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10"/>
              <p:cNvSpPr/>
              <p:nvPr/>
            </p:nvSpPr>
            <p:spPr>
              <a:xfrm>
                <a:off x="5521931" y="345475"/>
                <a:ext cx="75080" cy="75002"/>
              </a:xfrm>
              <a:custGeom>
                <a:avLst/>
                <a:gdLst/>
                <a:ahLst/>
                <a:cxnLst/>
                <a:rect l="l" t="t" r="r" b="b"/>
                <a:pathLst>
                  <a:path w="966" h="965" extrusionOk="0">
                    <a:moveTo>
                      <a:pt x="489" y="0"/>
                    </a:moveTo>
                    <a:cubicBezTo>
                      <a:pt x="215" y="0"/>
                      <a:pt x="1" y="214"/>
                      <a:pt x="1" y="476"/>
                    </a:cubicBezTo>
                    <a:cubicBezTo>
                      <a:pt x="1" y="750"/>
                      <a:pt x="215" y="964"/>
                      <a:pt x="489" y="964"/>
                    </a:cubicBezTo>
                    <a:cubicBezTo>
                      <a:pt x="751" y="964"/>
                      <a:pt x="965" y="750"/>
                      <a:pt x="965" y="476"/>
                    </a:cubicBezTo>
                    <a:cubicBezTo>
                      <a:pt x="965" y="214"/>
                      <a:pt x="751" y="0"/>
                      <a:pt x="4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10"/>
              <p:cNvSpPr/>
              <p:nvPr/>
            </p:nvSpPr>
            <p:spPr>
              <a:xfrm>
                <a:off x="5946497" y="506331"/>
                <a:ext cx="37074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89" extrusionOk="0">
                    <a:moveTo>
                      <a:pt x="238" y="0"/>
                    </a:moveTo>
                    <a:cubicBezTo>
                      <a:pt x="107" y="0"/>
                      <a:pt x="0" y="107"/>
                      <a:pt x="0" y="238"/>
                    </a:cubicBezTo>
                    <a:cubicBezTo>
                      <a:pt x="0" y="381"/>
                      <a:pt x="107" y="488"/>
                      <a:pt x="238" y="488"/>
                    </a:cubicBezTo>
                    <a:cubicBezTo>
                      <a:pt x="369" y="488"/>
                      <a:pt x="476" y="381"/>
                      <a:pt x="476" y="238"/>
                    </a:cubicBezTo>
                    <a:cubicBezTo>
                      <a:pt x="476" y="107"/>
                      <a:pt x="369" y="0"/>
                      <a:pt x="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10"/>
              <p:cNvSpPr/>
              <p:nvPr/>
            </p:nvSpPr>
            <p:spPr>
              <a:xfrm>
                <a:off x="4602073" y="488875"/>
                <a:ext cx="38084" cy="37074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77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cubicBezTo>
                      <a:pt x="1" y="370"/>
                      <a:pt x="108" y="477"/>
                      <a:pt x="239" y="477"/>
                    </a:cubicBezTo>
                    <a:cubicBezTo>
                      <a:pt x="382" y="477"/>
                      <a:pt x="489" y="370"/>
                      <a:pt x="489" y="239"/>
                    </a:cubicBezTo>
                    <a:cubicBezTo>
                      <a:pt x="489" y="108"/>
                      <a:pt x="382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0"/>
              <p:cNvSpPr/>
              <p:nvPr/>
            </p:nvSpPr>
            <p:spPr>
              <a:xfrm>
                <a:off x="6209551" y="475895"/>
                <a:ext cx="38006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89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cubicBezTo>
                      <a:pt x="0" y="382"/>
                      <a:pt x="107" y="489"/>
                      <a:pt x="238" y="489"/>
                    </a:cubicBezTo>
                    <a:cubicBezTo>
                      <a:pt x="381" y="489"/>
                      <a:pt x="488" y="382"/>
                      <a:pt x="488" y="239"/>
                    </a:cubicBezTo>
                    <a:cubicBezTo>
                      <a:pt x="488" y="108"/>
                      <a:pt x="381" y="1"/>
                      <a:pt x="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0"/>
              <p:cNvSpPr/>
              <p:nvPr/>
            </p:nvSpPr>
            <p:spPr>
              <a:xfrm>
                <a:off x="6796208" y="400628"/>
                <a:ext cx="38006" cy="37074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77" extrusionOk="0">
                    <a:moveTo>
                      <a:pt x="251" y="0"/>
                    </a:moveTo>
                    <a:cubicBezTo>
                      <a:pt x="108" y="0"/>
                      <a:pt x="1" y="107"/>
                      <a:pt x="1" y="238"/>
                    </a:cubicBezTo>
                    <a:cubicBezTo>
                      <a:pt x="1" y="369"/>
                      <a:pt x="120" y="476"/>
                      <a:pt x="251" y="476"/>
                    </a:cubicBezTo>
                    <a:cubicBezTo>
                      <a:pt x="382" y="476"/>
                      <a:pt x="489" y="369"/>
                      <a:pt x="489" y="238"/>
                    </a:cubicBezTo>
                    <a:cubicBezTo>
                      <a:pt x="489" y="107"/>
                      <a:pt x="382" y="0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0" name="Google Shape;510;p10"/>
            <p:cNvSpPr/>
            <p:nvPr/>
          </p:nvSpPr>
          <p:spPr>
            <a:xfrm>
              <a:off x="1040342" y="170170"/>
              <a:ext cx="90444" cy="91678"/>
            </a:xfrm>
            <a:custGeom>
              <a:avLst/>
              <a:gdLst/>
              <a:ahLst/>
              <a:cxnLst/>
              <a:rect l="l" t="t" r="r" b="b"/>
              <a:pathLst>
                <a:path w="953" h="966" extrusionOk="0">
                  <a:moveTo>
                    <a:pt x="477" y="1"/>
                  </a:moveTo>
                  <a:cubicBezTo>
                    <a:pt x="215" y="1"/>
                    <a:pt x="0" y="215"/>
                    <a:pt x="0" y="489"/>
                  </a:cubicBezTo>
                  <a:cubicBezTo>
                    <a:pt x="0" y="751"/>
                    <a:pt x="215" y="965"/>
                    <a:pt x="477" y="965"/>
                  </a:cubicBezTo>
                  <a:cubicBezTo>
                    <a:pt x="738" y="965"/>
                    <a:pt x="953" y="751"/>
                    <a:pt x="953" y="489"/>
                  </a:cubicBezTo>
                  <a:cubicBezTo>
                    <a:pt x="953" y="215"/>
                    <a:pt x="738" y="1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11"/>
          <p:cNvSpPr/>
          <p:nvPr/>
        </p:nvSpPr>
        <p:spPr>
          <a:xfrm rot="10800000" flipH="1">
            <a:off x="-107250" y="-81883"/>
            <a:ext cx="4681730" cy="1656208"/>
          </a:xfrm>
          <a:custGeom>
            <a:avLst/>
            <a:gdLst/>
            <a:ahLst/>
            <a:cxnLst/>
            <a:rect l="l" t="t" r="r" b="b"/>
            <a:pathLst>
              <a:path w="59068" h="17062" extrusionOk="0">
                <a:moveTo>
                  <a:pt x="59068" y="0"/>
                </a:moveTo>
                <a:cubicBezTo>
                  <a:pt x="57222" y="655"/>
                  <a:pt x="55365" y="1262"/>
                  <a:pt x="53448" y="1655"/>
                </a:cubicBezTo>
                <a:cubicBezTo>
                  <a:pt x="48864" y="2608"/>
                  <a:pt x="44185" y="2917"/>
                  <a:pt x="39517" y="3000"/>
                </a:cubicBezTo>
                <a:cubicBezTo>
                  <a:pt x="38211" y="3028"/>
                  <a:pt x="36904" y="3033"/>
                  <a:pt x="35596" y="3033"/>
                </a:cubicBezTo>
                <a:cubicBezTo>
                  <a:pt x="34870" y="3033"/>
                  <a:pt x="34143" y="3031"/>
                  <a:pt x="33416" y="3031"/>
                </a:cubicBezTo>
                <a:cubicBezTo>
                  <a:pt x="30873" y="3031"/>
                  <a:pt x="28330" y="3049"/>
                  <a:pt x="25790" y="3215"/>
                </a:cubicBezTo>
                <a:cubicBezTo>
                  <a:pt x="23492" y="3358"/>
                  <a:pt x="21206" y="3631"/>
                  <a:pt x="18967" y="4120"/>
                </a:cubicBezTo>
                <a:cubicBezTo>
                  <a:pt x="16717" y="4608"/>
                  <a:pt x="14479" y="5108"/>
                  <a:pt x="12216" y="5548"/>
                </a:cubicBezTo>
                <a:cubicBezTo>
                  <a:pt x="8783" y="6200"/>
                  <a:pt x="5279" y="6713"/>
                  <a:pt x="1773" y="6713"/>
                </a:cubicBezTo>
                <a:cubicBezTo>
                  <a:pt x="1182" y="6713"/>
                  <a:pt x="591" y="6698"/>
                  <a:pt x="1" y="6668"/>
                </a:cubicBezTo>
                <a:lnTo>
                  <a:pt x="1" y="17062"/>
                </a:lnTo>
                <a:lnTo>
                  <a:pt x="59068" y="17062"/>
                </a:lnTo>
                <a:lnTo>
                  <a:pt x="59068" y="0"/>
                </a:lnTo>
                <a:close/>
              </a:path>
            </a:pathLst>
          </a:custGeom>
          <a:solidFill>
            <a:srgbClr val="1F2E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11"/>
          <p:cNvSpPr/>
          <p:nvPr/>
        </p:nvSpPr>
        <p:spPr>
          <a:xfrm rot="10800000">
            <a:off x="4569530" y="-81883"/>
            <a:ext cx="4681730" cy="1656208"/>
          </a:xfrm>
          <a:custGeom>
            <a:avLst/>
            <a:gdLst/>
            <a:ahLst/>
            <a:cxnLst/>
            <a:rect l="l" t="t" r="r" b="b"/>
            <a:pathLst>
              <a:path w="59068" h="17062" extrusionOk="0">
                <a:moveTo>
                  <a:pt x="59068" y="0"/>
                </a:moveTo>
                <a:cubicBezTo>
                  <a:pt x="57222" y="655"/>
                  <a:pt x="55365" y="1262"/>
                  <a:pt x="53448" y="1655"/>
                </a:cubicBezTo>
                <a:cubicBezTo>
                  <a:pt x="48864" y="2608"/>
                  <a:pt x="44185" y="2917"/>
                  <a:pt x="39517" y="3000"/>
                </a:cubicBezTo>
                <a:cubicBezTo>
                  <a:pt x="38211" y="3028"/>
                  <a:pt x="36904" y="3033"/>
                  <a:pt x="35596" y="3033"/>
                </a:cubicBezTo>
                <a:cubicBezTo>
                  <a:pt x="34870" y="3033"/>
                  <a:pt x="34143" y="3031"/>
                  <a:pt x="33416" y="3031"/>
                </a:cubicBezTo>
                <a:cubicBezTo>
                  <a:pt x="30873" y="3031"/>
                  <a:pt x="28330" y="3049"/>
                  <a:pt x="25790" y="3215"/>
                </a:cubicBezTo>
                <a:cubicBezTo>
                  <a:pt x="23492" y="3358"/>
                  <a:pt x="21206" y="3631"/>
                  <a:pt x="18967" y="4120"/>
                </a:cubicBezTo>
                <a:cubicBezTo>
                  <a:pt x="16717" y="4608"/>
                  <a:pt x="14479" y="5108"/>
                  <a:pt x="12216" y="5548"/>
                </a:cubicBezTo>
                <a:cubicBezTo>
                  <a:pt x="8783" y="6200"/>
                  <a:pt x="5279" y="6713"/>
                  <a:pt x="1773" y="6713"/>
                </a:cubicBezTo>
                <a:cubicBezTo>
                  <a:pt x="1182" y="6713"/>
                  <a:pt x="591" y="6698"/>
                  <a:pt x="1" y="6668"/>
                </a:cubicBezTo>
                <a:lnTo>
                  <a:pt x="1" y="17062"/>
                </a:lnTo>
                <a:lnTo>
                  <a:pt x="59068" y="17062"/>
                </a:lnTo>
                <a:lnTo>
                  <a:pt x="59068" y="0"/>
                </a:lnTo>
                <a:close/>
              </a:path>
            </a:pathLst>
          </a:custGeom>
          <a:solidFill>
            <a:srgbClr val="1F2E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4" name="Google Shape;514;p11"/>
          <p:cNvGrpSpPr/>
          <p:nvPr/>
        </p:nvGrpSpPr>
        <p:grpSpPr>
          <a:xfrm>
            <a:off x="1068917" y="3"/>
            <a:ext cx="6222356" cy="484526"/>
            <a:chOff x="1040342" y="3"/>
            <a:chExt cx="6222356" cy="484526"/>
          </a:xfrm>
        </p:grpSpPr>
        <p:grpSp>
          <p:nvGrpSpPr>
            <p:cNvPr id="515" name="Google Shape;515;p11"/>
            <p:cNvGrpSpPr/>
            <p:nvPr/>
          </p:nvGrpSpPr>
          <p:grpSpPr>
            <a:xfrm>
              <a:off x="2290632" y="3"/>
              <a:ext cx="4972066" cy="484526"/>
              <a:chOff x="2762421" y="172678"/>
              <a:chExt cx="4071793" cy="396795"/>
            </a:xfrm>
          </p:grpSpPr>
          <p:sp>
            <p:nvSpPr>
              <p:cNvPr id="516" name="Google Shape;516;p11"/>
              <p:cNvSpPr/>
              <p:nvPr/>
            </p:nvSpPr>
            <p:spPr>
              <a:xfrm>
                <a:off x="2762421" y="172678"/>
                <a:ext cx="75075" cy="76011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65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39"/>
                      <a:pt x="215" y="965"/>
                      <a:pt x="477" y="965"/>
                    </a:cubicBezTo>
                    <a:cubicBezTo>
                      <a:pt x="739" y="965"/>
                      <a:pt x="953" y="750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11"/>
              <p:cNvSpPr/>
              <p:nvPr/>
            </p:nvSpPr>
            <p:spPr>
              <a:xfrm>
                <a:off x="3197376" y="494393"/>
                <a:ext cx="74070" cy="7508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66" extrusionOk="0">
                    <a:moveTo>
                      <a:pt x="477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51"/>
                      <a:pt x="215" y="965"/>
                      <a:pt x="477" y="965"/>
                    </a:cubicBezTo>
                    <a:cubicBezTo>
                      <a:pt x="738" y="965"/>
                      <a:pt x="953" y="751"/>
                      <a:pt x="953" y="489"/>
                    </a:cubicBezTo>
                    <a:cubicBezTo>
                      <a:pt x="953" y="215"/>
                      <a:pt x="738" y="1"/>
                      <a:pt x="4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11"/>
              <p:cNvSpPr/>
              <p:nvPr/>
            </p:nvSpPr>
            <p:spPr>
              <a:xfrm>
                <a:off x="5521931" y="345475"/>
                <a:ext cx="75080" cy="75002"/>
              </a:xfrm>
              <a:custGeom>
                <a:avLst/>
                <a:gdLst/>
                <a:ahLst/>
                <a:cxnLst/>
                <a:rect l="l" t="t" r="r" b="b"/>
                <a:pathLst>
                  <a:path w="966" h="965" extrusionOk="0">
                    <a:moveTo>
                      <a:pt x="489" y="0"/>
                    </a:moveTo>
                    <a:cubicBezTo>
                      <a:pt x="215" y="0"/>
                      <a:pt x="1" y="214"/>
                      <a:pt x="1" y="476"/>
                    </a:cubicBezTo>
                    <a:cubicBezTo>
                      <a:pt x="1" y="750"/>
                      <a:pt x="215" y="964"/>
                      <a:pt x="489" y="964"/>
                    </a:cubicBezTo>
                    <a:cubicBezTo>
                      <a:pt x="751" y="964"/>
                      <a:pt x="965" y="750"/>
                      <a:pt x="965" y="476"/>
                    </a:cubicBezTo>
                    <a:cubicBezTo>
                      <a:pt x="965" y="214"/>
                      <a:pt x="751" y="0"/>
                      <a:pt x="4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11"/>
              <p:cNvSpPr/>
              <p:nvPr/>
            </p:nvSpPr>
            <p:spPr>
              <a:xfrm>
                <a:off x="5946497" y="506331"/>
                <a:ext cx="37074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89" extrusionOk="0">
                    <a:moveTo>
                      <a:pt x="238" y="0"/>
                    </a:moveTo>
                    <a:cubicBezTo>
                      <a:pt x="107" y="0"/>
                      <a:pt x="0" y="107"/>
                      <a:pt x="0" y="238"/>
                    </a:cubicBezTo>
                    <a:cubicBezTo>
                      <a:pt x="0" y="381"/>
                      <a:pt x="107" y="488"/>
                      <a:pt x="238" y="488"/>
                    </a:cubicBezTo>
                    <a:cubicBezTo>
                      <a:pt x="369" y="488"/>
                      <a:pt x="476" y="381"/>
                      <a:pt x="476" y="238"/>
                    </a:cubicBezTo>
                    <a:cubicBezTo>
                      <a:pt x="476" y="107"/>
                      <a:pt x="369" y="0"/>
                      <a:pt x="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11"/>
              <p:cNvSpPr/>
              <p:nvPr/>
            </p:nvSpPr>
            <p:spPr>
              <a:xfrm>
                <a:off x="4602073" y="488875"/>
                <a:ext cx="38084" cy="37074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77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cubicBezTo>
                      <a:pt x="1" y="370"/>
                      <a:pt x="108" y="477"/>
                      <a:pt x="239" y="477"/>
                    </a:cubicBezTo>
                    <a:cubicBezTo>
                      <a:pt x="382" y="477"/>
                      <a:pt x="489" y="370"/>
                      <a:pt x="489" y="239"/>
                    </a:cubicBezTo>
                    <a:cubicBezTo>
                      <a:pt x="489" y="108"/>
                      <a:pt x="382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11"/>
              <p:cNvSpPr/>
              <p:nvPr/>
            </p:nvSpPr>
            <p:spPr>
              <a:xfrm>
                <a:off x="6209551" y="475895"/>
                <a:ext cx="38006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89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cubicBezTo>
                      <a:pt x="0" y="382"/>
                      <a:pt x="107" y="489"/>
                      <a:pt x="238" y="489"/>
                    </a:cubicBezTo>
                    <a:cubicBezTo>
                      <a:pt x="381" y="489"/>
                      <a:pt x="488" y="382"/>
                      <a:pt x="488" y="239"/>
                    </a:cubicBezTo>
                    <a:cubicBezTo>
                      <a:pt x="488" y="108"/>
                      <a:pt x="381" y="1"/>
                      <a:pt x="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11"/>
              <p:cNvSpPr/>
              <p:nvPr/>
            </p:nvSpPr>
            <p:spPr>
              <a:xfrm>
                <a:off x="6796208" y="400628"/>
                <a:ext cx="38006" cy="37074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77" extrusionOk="0">
                    <a:moveTo>
                      <a:pt x="251" y="0"/>
                    </a:moveTo>
                    <a:cubicBezTo>
                      <a:pt x="108" y="0"/>
                      <a:pt x="1" y="107"/>
                      <a:pt x="1" y="238"/>
                    </a:cubicBezTo>
                    <a:cubicBezTo>
                      <a:pt x="1" y="369"/>
                      <a:pt x="120" y="476"/>
                      <a:pt x="251" y="476"/>
                    </a:cubicBezTo>
                    <a:cubicBezTo>
                      <a:pt x="382" y="476"/>
                      <a:pt x="489" y="369"/>
                      <a:pt x="489" y="238"/>
                    </a:cubicBezTo>
                    <a:cubicBezTo>
                      <a:pt x="489" y="107"/>
                      <a:pt x="382" y="0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3" name="Google Shape;523;p11"/>
            <p:cNvSpPr/>
            <p:nvPr/>
          </p:nvSpPr>
          <p:spPr>
            <a:xfrm>
              <a:off x="1040342" y="170170"/>
              <a:ext cx="90444" cy="91678"/>
            </a:xfrm>
            <a:custGeom>
              <a:avLst/>
              <a:gdLst/>
              <a:ahLst/>
              <a:cxnLst/>
              <a:rect l="l" t="t" r="r" b="b"/>
              <a:pathLst>
                <a:path w="953" h="966" extrusionOk="0">
                  <a:moveTo>
                    <a:pt x="477" y="1"/>
                  </a:moveTo>
                  <a:cubicBezTo>
                    <a:pt x="215" y="1"/>
                    <a:pt x="0" y="215"/>
                    <a:pt x="0" y="489"/>
                  </a:cubicBezTo>
                  <a:cubicBezTo>
                    <a:pt x="0" y="751"/>
                    <a:pt x="215" y="965"/>
                    <a:pt x="477" y="965"/>
                  </a:cubicBezTo>
                  <a:cubicBezTo>
                    <a:pt x="738" y="965"/>
                    <a:pt x="953" y="751"/>
                    <a:pt x="953" y="489"/>
                  </a:cubicBezTo>
                  <a:cubicBezTo>
                    <a:pt x="953" y="215"/>
                    <a:pt x="738" y="1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4" name="Google Shape;524;p11"/>
          <p:cNvSpPr txBox="1">
            <a:spLocks noGrp="1"/>
          </p:cNvSpPr>
          <p:nvPr>
            <p:ph type="title" hasCustomPrompt="1"/>
          </p:nvPr>
        </p:nvSpPr>
        <p:spPr>
          <a:xfrm>
            <a:off x="1148750" y="1601550"/>
            <a:ext cx="6062700" cy="13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5" name="Google Shape;525;p11"/>
          <p:cNvSpPr/>
          <p:nvPr/>
        </p:nvSpPr>
        <p:spPr>
          <a:xfrm>
            <a:off x="-1056675" y="4392626"/>
            <a:ext cx="5392947" cy="750877"/>
          </a:xfrm>
          <a:custGeom>
            <a:avLst/>
            <a:gdLst/>
            <a:ahLst/>
            <a:cxnLst/>
            <a:rect l="l" t="t" r="r" b="b"/>
            <a:pathLst>
              <a:path w="42911" h="16572" extrusionOk="0">
                <a:moveTo>
                  <a:pt x="38869" y="1"/>
                </a:moveTo>
                <a:cubicBezTo>
                  <a:pt x="38278" y="1"/>
                  <a:pt x="37688" y="62"/>
                  <a:pt x="37113" y="189"/>
                </a:cubicBezTo>
                <a:cubicBezTo>
                  <a:pt x="36291" y="379"/>
                  <a:pt x="35422" y="701"/>
                  <a:pt x="34779" y="1260"/>
                </a:cubicBezTo>
                <a:cubicBezTo>
                  <a:pt x="34065" y="1868"/>
                  <a:pt x="33707" y="2749"/>
                  <a:pt x="33326" y="3582"/>
                </a:cubicBezTo>
                <a:cubicBezTo>
                  <a:pt x="33286" y="3663"/>
                  <a:pt x="33195" y="3692"/>
                  <a:pt x="33110" y="3692"/>
                </a:cubicBezTo>
                <a:cubicBezTo>
                  <a:pt x="33094" y="3692"/>
                  <a:pt x="33079" y="3691"/>
                  <a:pt x="33064" y="3689"/>
                </a:cubicBezTo>
                <a:cubicBezTo>
                  <a:pt x="32755" y="3630"/>
                  <a:pt x="32433" y="3582"/>
                  <a:pt x="32124" y="3546"/>
                </a:cubicBezTo>
                <a:cubicBezTo>
                  <a:pt x="31726" y="3507"/>
                  <a:pt x="31321" y="3485"/>
                  <a:pt x="30915" y="3485"/>
                </a:cubicBezTo>
                <a:cubicBezTo>
                  <a:pt x="29842" y="3485"/>
                  <a:pt x="28763" y="3640"/>
                  <a:pt x="27778" y="4046"/>
                </a:cubicBezTo>
                <a:cubicBezTo>
                  <a:pt x="27123" y="4308"/>
                  <a:pt x="26528" y="4713"/>
                  <a:pt x="26064" y="5249"/>
                </a:cubicBezTo>
                <a:cubicBezTo>
                  <a:pt x="25647" y="5737"/>
                  <a:pt x="25373" y="6356"/>
                  <a:pt x="25159" y="6952"/>
                </a:cubicBezTo>
                <a:cubicBezTo>
                  <a:pt x="24980" y="7428"/>
                  <a:pt x="24837" y="7916"/>
                  <a:pt x="24575" y="8345"/>
                </a:cubicBezTo>
                <a:cubicBezTo>
                  <a:pt x="24313" y="8785"/>
                  <a:pt x="23932" y="9107"/>
                  <a:pt x="23456" y="9297"/>
                </a:cubicBezTo>
                <a:cubicBezTo>
                  <a:pt x="22694" y="9607"/>
                  <a:pt x="21825" y="9642"/>
                  <a:pt x="21015" y="9642"/>
                </a:cubicBezTo>
                <a:cubicBezTo>
                  <a:pt x="20097" y="9642"/>
                  <a:pt x="19187" y="9537"/>
                  <a:pt x="18271" y="9537"/>
                </a:cubicBezTo>
                <a:cubicBezTo>
                  <a:pt x="18118" y="9537"/>
                  <a:pt x="17966" y="9540"/>
                  <a:pt x="17813" y="9547"/>
                </a:cubicBezTo>
                <a:cubicBezTo>
                  <a:pt x="16872" y="9583"/>
                  <a:pt x="15979" y="9821"/>
                  <a:pt x="15181" y="10333"/>
                </a:cubicBezTo>
                <a:cubicBezTo>
                  <a:pt x="14479" y="10773"/>
                  <a:pt x="13895" y="11357"/>
                  <a:pt x="13336" y="11952"/>
                </a:cubicBezTo>
                <a:cubicBezTo>
                  <a:pt x="13050" y="12238"/>
                  <a:pt x="12788" y="12536"/>
                  <a:pt x="12455" y="12750"/>
                </a:cubicBezTo>
                <a:cubicBezTo>
                  <a:pt x="12145" y="12952"/>
                  <a:pt x="11800" y="13095"/>
                  <a:pt x="11443" y="13202"/>
                </a:cubicBezTo>
                <a:cubicBezTo>
                  <a:pt x="10918" y="13344"/>
                  <a:pt x="10370" y="13392"/>
                  <a:pt x="9827" y="13392"/>
                </a:cubicBezTo>
                <a:cubicBezTo>
                  <a:pt x="9594" y="13392"/>
                  <a:pt x="9362" y="13383"/>
                  <a:pt x="9133" y="13369"/>
                </a:cubicBezTo>
                <a:cubicBezTo>
                  <a:pt x="8323" y="13333"/>
                  <a:pt x="7526" y="13214"/>
                  <a:pt x="6728" y="13155"/>
                </a:cubicBezTo>
                <a:cubicBezTo>
                  <a:pt x="6551" y="13146"/>
                  <a:pt x="6374" y="13142"/>
                  <a:pt x="6197" y="13142"/>
                </a:cubicBezTo>
                <a:cubicBezTo>
                  <a:pt x="5625" y="13142"/>
                  <a:pt x="5056" y="13188"/>
                  <a:pt x="4501" y="13298"/>
                </a:cubicBezTo>
                <a:cubicBezTo>
                  <a:pt x="3251" y="13524"/>
                  <a:pt x="2061" y="14060"/>
                  <a:pt x="1144" y="14953"/>
                </a:cubicBezTo>
                <a:cubicBezTo>
                  <a:pt x="644" y="15441"/>
                  <a:pt x="275" y="15976"/>
                  <a:pt x="1" y="16572"/>
                </a:cubicBezTo>
                <a:lnTo>
                  <a:pt x="42911" y="16572"/>
                </a:lnTo>
                <a:lnTo>
                  <a:pt x="42911" y="951"/>
                </a:lnTo>
                <a:cubicBezTo>
                  <a:pt x="42720" y="856"/>
                  <a:pt x="42518" y="772"/>
                  <a:pt x="42328" y="689"/>
                </a:cubicBezTo>
                <a:cubicBezTo>
                  <a:pt x="41240" y="244"/>
                  <a:pt x="40052" y="1"/>
                  <a:pt x="388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11"/>
          <p:cNvSpPr/>
          <p:nvPr/>
        </p:nvSpPr>
        <p:spPr>
          <a:xfrm flipH="1">
            <a:off x="4323767" y="4392624"/>
            <a:ext cx="5168308" cy="750877"/>
          </a:xfrm>
          <a:custGeom>
            <a:avLst/>
            <a:gdLst/>
            <a:ahLst/>
            <a:cxnLst/>
            <a:rect l="l" t="t" r="r" b="b"/>
            <a:pathLst>
              <a:path w="42911" h="16572" extrusionOk="0">
                <a:moveTo>
                  <a:pt x="38869" y="1"/>
                </a:moveTo>
                <a:cubicBezTo>
                  <a:pt x="38278" y="1"/>
                  <a:pt x="37688" y="62"/>
                  <a:pt x="37113" y="189"/>
                </a:cubicBezTo>
                <a:cubicBezTo>
                  <a:pt x="36291" y="379"/>
                  <a:pt x="35422" y="701"/>
                  <a:pt x="34779" y="1260"/>
                </a:cubicBezTo>
                <a:cubicBezTo>
                  <a:pt x="34065" y="1868"/>
                  <a:pt x="33707" y="2749"/>
                  <a:pt x="33326" y="3582"/>
                </a:cubicBezTo>
                <a:cubicBezTo>
                  <a:pt x="33286" y="3663"/>
                  <a:pt x="33195" y="3692"/>
                  <a:pt x="33110" y="3692"/>
                </a:cubicBezTo>
                <a:cubicBezTo>
                  <a:pt x="33094" y="3692"/>
                  <a:pt x="33079" y="3691"/>
                  <a:pt x="33064" y="3689"/>
                </a:cubicBezTo>
                <a:cubicBezTo>
                  <a:pt x="32755" y="3630"/>
                  <a:pt x="32433" y="3582"/>
                  <a:pt x="32124" y="3546"/>
                </a:cubicBezTo>
                <a:cubicBezTo>
                  <a:pt x="31726" y="3507"/>
                  <a:pt x="31321" y="3485"/>
                  <a:pt x="30915" y="3485"/>
                </a:cubicBezTo>
                <a:cubicBezTo>
                  <a:pt x="29842" y="3485"/>
                  <a:pt x="28763" y="3640"/>
                  <a:pt x="27778" y="4046"/>
                </a:cubicBezTo>
                <a:cubicBezTo>
                  <a:pt x="27123" y="4308"/>
                  <a:pt x="26528" y="4713"/>
                  <a:pt x="26064" y="5249"/>
                </a:cubicBezTo>
                <a:cubicBezTo>
                  <a:pt x="25647" y="5737"/>
                  <a:pt x="25373" y="6356"/>
                  <a:pt x="25159" y="6952"/>
                </a:cubicBezTo>
                <a:cubicBezTo>
                  <a:pt x="24980" y="7428"/>
                  <a:pt x="24837" y="7916"/>
                  <a:pt x="24575" y="8345"/>
                </a:cubicBezTo>
                <a:cubicBezTo>
                  <a:pt x="24313" y="8785"/>
                  <a:pt x="23932" y="9107"/>
                  <a:pt x="23456" y="9297"/>
                </a:cubicBezTo>
                <a:cubicBezTo>
                  <a:pt x="22694" y="9607"/>
                  <a:pt x="21825" y="9642"/>
                  <a:pt x="21015" y="9642"/>
                </a:cubicBezTo>
                <a:cubicBezTo>
                  <a:pt x="20097" y="9642"/>
                  <a:pt x="19187" y="9537"/>
                  <a:pt x="18271" y="9537"/>
                </a:cubicBezTo>
                <a:cubicBezTo>
                  <a:pt x="18118" y="9537"/>
                  <a:pt x="17966" y="9540"/>
                  <a:pt x="17813" y="9547"/>
                </a:cubicBezTo>
                <a:cubicBezTo>
                  <a:pt x="16872" y="9583"/>
                  <a:pt x="15979" y="9821"/>
                  <a:pt x="15181" y="10333"/>
                </a:cubicBezTo>
                <a:cubicBezTo>
                  <a:pt x="14479" y="10773"/>
                  <a:pt x="13895" y="11357"/>
                  <a:pt x="13336" y="11952"/>
                </a:cubicBezTo>
                <a:cubicBezTo>
                  <a:pt x="13050" y="12238"/>
                  <a:pt x="12788" y="12536"/>
                  <a:pt x="12455" y="12750"/>
                </a:cubicBezTo>
                <a:cubicBezTo>
                  <a:pt x="12145" y="12952"/>
                  <a:pt x="11800" y="13095"/>
                  <a:pt x="11443" y="13202"/>
                </a:cubicBezTo>
                <a:cubicBezTo>
                  <a:pt x="10918" y="13344"/>
                  <a:pt x="10370" y="13392"/>
                  <a:pt x="9827" y="13392"/>
                </a:cubicBezTo>
                <a:cubicBezTo>
                  <a:pt x="9594" y="13392"/>
                  <a:pt x="9362" y="13383"/>
                  <a:pt x="9133" y="13369"/>
                </a:cubicBezTo>
                <a:cubicBezTo>
                  <a:pt x="8323" y="13333"/>
                  <a:pt x="7526" y="13214"/>
                  <a:pt x="6728" y="13155"/>
                </a:cubicBezTo>
                <a:cubicBezTo>
                  <a:pt x="6551" y="13146"/>
                  <a:pt x="6374" y="13142"/>
                  <a:pt x="6197" y="13142"/>
                </a:cubicBezTo>
                <a:cubicBezTo>
                  <a:pt x="5625" y="13142"/>
                  <a:pt x="5056" y="13188"/>
                  <a:pt x="4501" y="13298"/>
                </a:cubicBezTo>
                <a:cubicBezTo>
                  <a:pt x="3251" y="13524"/>
                  <a:pt x="2061" y="14060"/>
                  <a:pt x="1144" y="14953"/>
                </a:cubicBezTo>
                <a:cubicBezTo>
                  <a:pt x="644" y="15441"/>
                  <a:pt x="275" y="15976"/>
                  <a:pt x="1" y="16572"/>
                </a:cubicBezTo>
                <a:lnTo>
                  <a:pt x="42911" y="16572"/>
                </a:lnTo>
                <a:lnTo>
                  <a:pt x="42911" y="951"/>
                </a:lnTo>
                <a:cubicBezTo>
                  <a:pt x="42720" y="856"/>
                  <a:pt x="42518" y="772"/>
                  <a:pt x="42328" y="689"/>
                </a:cubicBezTo>
                <a:cubicBezTo>
                  <a:pt x="41240" y="244"/>
                  <a:pt x="40052" y="1"/>
                  <a:pt x="388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11"/>
          <p:cNvSpPr txBox="1">
            <a:spLocks noGrp="1"/>
          </p:cNvSpPr>
          <p:nvPr>
            <p:ph type="body" idx="1"/>
          </p:nvPr>
        </p:nvSpPr>
        <p:spPr>
          <a:xfrm>
            <a:off x="1148750" y="3057448"/>
            <a:ext cx="60627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8" name="Google Shape;528;p11"/>
          <p:cNvSpPr/>
          <p:nvPr/>
        </p:nvSpPr>
        <p:spPr>
          <a:xfrm rot="5400000">
            <a:off x="8377360" y="653951"/>
            <a:ext cx="253978" cy="278093"/>
          </a:xfrm>
          <a:custGeom>
            <a:avLst/>
            <a:gdLst/>
            <a:ahLst/>
            <a:cxnLst/>
            <a:rect l="l" t="t" r="r" b="b"/>
            <a:pathLst>
              <a:path w="3644" h="3990" extrusionOk="0">
                <a:moveTo>
                  <a:pt x="1131" y="787"/>
                </a:moveTo>
                <a:lnTo>
                  <a:pt x="1774" y="1227"/>
                </a:lnTo>
                <a:lnTo>
                  <a:pt x="1774" y="1418"/>
                </a:lnTo>
                <a:lnTo>
                  <a:pt x="1453" y="1203"/>
                </a:lnTo>
                <a:cubicBezTo>
                  <a:pt x="1441" y="1197"/>
                  <a:pt x="1429" y="1194"/>
                  <a:pt x="1417" y="1194"/>
                </a:cubicBezTo>
                <a:cubicBezTo>
                  <a:pt x="1405" y="1194"/>
                  <a:pt x="1393" y="1197"/>
                  <a:pt x="1381" y="1203"/>
                </a:cubicBezTo>
                <a:cubicBezTo>
                  <a:pt x="1358" y="1215"/>
                  <a:pt x="1346" y="1239"/>
                  <a:pt x="1346" y="1263"/>
                </a:cubicBezTo>
                <a:lnTo>
                  <a:pt x="1381" y="1537"/>
                </a:lnTo>
                <a:lnTo>
                  <a:pt x="1215" y="1429"/>
                </a:lnTo>
                <a:lnTo>
                  <a:pt x="1131" y="787"/>
                </a:lnTo>
                <a:close/>
                <a:moveTo>
                  <a:pt x="2524" y="751"/>
                </a:moveTo>
                <a:lnTo>
                  <a:pt x="2465" y="1501"/>
                </a:lnTo>
                <a:lnTo>
                  <a:pt x="2274" y="1608"/>
                </a:lnTo>
                <a:lnTo>
                  <a:pt x="2310" y="1239"/>
                </a:lnTo>
                <a:cubicBezTo>
                  <a:pt x="2310" y="1215"/>
                  <a:pt x="2298" y="1191"/>
                  <a:pt x="2274" y="1179"/>
                </a:cubicBezTo>
                <a:cubicBezTo>
                  <a:pt x="2262" y="1173"/>
                  <a:pt x="2251" y="1170"/>
                  <a:pt x="2239" y="1170"/>
                </a:cubicBezTo>
                <a:cubicBezTo>
                  <a:pt x="2227" y="1170"/>
                  <a:pt x="2215" y="1173"/>
                  <a:pt x="2203" y="1179"/>
                </a:cubicBezTo>
                <a:lnTo>
                  <a:pt x="1905" y="1418"/>
                </a:lnTo>
                <a:lnTo>
                  <a:pt x="1905" y="1227"/>
                </a:lnTo>
                <a:lnTo>
                  <a:pt x="2524" y="751"/>
                </a:lnTo>
                <a:close/>
                <a:moveTo>
                  <a:pt x="1500" y="1394"/>
                </a:moveTo>
                <a:lnTo>
                  <a:pt x="1774" y="1584"/>
                </a:lnTo>
                <a:lnTo>
                  <a:pt x="1774" y="1787"/>
                </a:lnTo>
                <a:lnTo>
                  <a:pt x="1536" y="1632"/>
                </a:lnTo>
                <a:lnTo>
                  <a:pt x="1500" y="1394"/>
                </a:lnTo>
                <a:close/>
                <a:moveTo>
                  <a:pt x="2167" y="1382"/>
                </a:moveTo>
                <a:lnTo>
                  <a:pt x="2143" y="1691"/>
                </a:lnTo>
                <a:lnTo>
                  <a:pt x="1917" y="1822"/>
                </a:lnTo>
                <a:lnTo>
                  <a:pt x="1905" y="1572"/>
                </a:lnTo>
                <a:lnTo>
                  <a:pt x="2167" y="1382"/>
                </a:lnTo>
                <a:close/>
                <a:moveTo>
                  <a:pt x="1536" y="1799"/>
                </a:moveTo>
                <a:lnTo>
                  <a:pt x="1739" y="1918"/>
                </a:lnTo>
                <a:lnTo>
                  <a:pt x="1441" y="2084"/>
                </a:lnTo>
                <a:lnTo>
                  <a:pt x="1179" y="1977"/>
                </a:lnTo>
                <a:lnTo>
                  <a:pt x="1512" y="1822"/>
                </a:lnTo>
                <a:cubicBezTo>
                  <a:pt x="1524" y="1822"/>
                  <a:pt x="1536" y="1810"/>
                  <a:pt x="1536" y="1799"/>
                </a:cubicBezTo>
                <a:close/>
                <a:moveTo>
                  <a:pt x="2191" y="1810"/>
                </a:moveTo>
                <a:lnTo>
                  <a:pt x="2512" y="1941"/>
                </a:lnTo>
                <a:lnTo>
                  <a:pt x="2239" y="2084"/>
                </a:lnTo>
                <a:lnTo>
                  <a:pt x="1989" y="1930"/>
                </a:lnTo>
                <a:lnTo>
                  <a:pt x="2191" y="1810"/>
                </a:lnTo>
                <a:close/>
                <a:moveTo>
                  <a:pt x="2512" y="1632"/>
                </a:moveTo>
                <a:lnTo>
                  <a:pt x="3251" y="1941"/>
                </a:lnTo>
                <a:lnTo>
                  <a:pt x="2536" y="2275"/>
                </a:lnTo>
                <a:lnTo>
                  <a:pt x="2358" y="2168"/>
                </a:lnTo>
                <a:lnTo>
                  <a:pt x="2703" y="2001"/>
                </a:lnTo>
                <a:cubicBezTo>
                  <a:pt x="2727" y="1989"/>
                  <a:pt x="2739" y="1965"/>
                  <a:pt x="2739" y="1941"/>
                </a:cubicBezTo>
                <a:cubicBezTo>
                  <a:pt x="2739" y="1918"/>
                  <a:pt x="2727" y="1894"/>
                  <a:pt x="2703" y="1882"/>
                </a:cubicBezTo>
                <a:lnTo>
                  <a:pt x="2334" y="1727"/>
                </a:lnTo>
                <a:lnTo>
                  <a:pt x="2501" y="1632"/>
                </a:lnTo>
                <a:close/>
                <a:moveTo>
                  <a:pt x="1238" y="1596"/>
                </a:moveTo>
                <a:lnTo>
                  <a:pt x="1405" y="1715"/>
                </a:lnTo>
                <a:lnTo>
                  <a:pt x="1417" y="1727"/>
                </a:lnTo>
                <a:lnTo>
                  <a:pt x="988" y="1930"/>
                </a:lnTo>
                <a:cubicBezTo>
                  <a:pt x="965" y="1941"/>
                  <a:pt x="953" y="1965"/>
                  <a:pt x="953" y="1989"/>
                </a:cubicBezTo>
                <a:cubicBezTo>
                  <a:pt x="953" y="2013"/>
                  <a:pt x="965" y="2037"/>
                  <a:pt x="988" y="2049"/>
                </a:cubicBezTo>
                <a:lnTo>
                  <a:pt x="1298" y="2180"/>
                </a:lnTo>
                <a:lnTo>
                  <a:pt x="1119" y="2287"/>
                </a:lnTo>
                <a:lnTo>
                  <a:pt x="465" y="2013"/>
                </a:lnTo>
                <a:lnTo>
                  <a:pt x="1191" y="1668"/>
                </a:lnTo>
                <a:cubicBezTo>
                  <a:pt x="1215" y="1656"/>
                  <a:pt x="1227" y="1632"/>
                  <a:pt x="1238" y="1596"/>
                </a:cubicBezTo>
                <a:close/>
                <a:moveTo>
                  <a:pt x="1917" y="2037"/>
                </a:moveTo>
                <a:lnTo>
                  <a:pt x="2155" y="2180"/>
                </a:lnTo>
                <a:lnTo>
                  <a:pt x="2203" y="2525"/>
                </a:lnTo>
                <a:lnTo>
                  <a:pt x="1917" y="2334"/>
                </a:lnTo>
                <a:lnTo>
                  <a:pt x="1917" y="2037"/>
                </a:lnTo>
                <a:close/>
                <a:moveTo>
                  <a:pt x="1786" y="2049"/>
                </a:moveTo>
                <a:lnTo>
                  <a:pt x="1786" y="2346"/>
                </a:lnTo>
                <a:lnTo>
                  <a:pt x="1536" y="2549"/>
                </a:lnTo>
                <a:lnTo>
                  <a:pt x="1560" y="2180"/>
                </a:lnTo>
                <a:lnTo>
                  <a:pt x="1786" y="2049"/>
                </a:lnTo>
                <a:close/>
                <a:moveTo>
                  <a:pt x="2298" y="2275"/>
                </a:moveTo>
                <a:lnTo>
                  <a:pt x="2477" y="2394"/>
                </a:lnTo>
                <a:lnTo>
                  <a:pt x="2584" y="3168"/>
                </a:lnTo>
                <a:lnTo>
                  <a:pt x="1929" y="2703"/>
                </a:lnTo>
                <a:lnTo>
                  <a:pt x="1929" y="2501"/>
                </a:lnTo>
                <a:lnTo>
                  <a:pt x="2251" y="2727"/>
                </a:lnTo>
                <a:cubicBezTo>
                  <a:pt x="2256" y="2733"/>
                  <a:pt x="2268" y="2736"/>
                  <a:pt x="2282" y="2736"/>
                </a:cubicBezTo>
                <a:cubicBezTo>
                  <a:pt x="2295" y="2736"/>
                  <a:pt x="2310" y="2733"/>
                  <a:pt x="2322" y="2727"/>
                </a:cubicBezTo>
                <a:cubicBezTo>
                  <a:pt x="2346" y="2715"/>
                  <a:pt x="2358" y="2692"/>
                  <a:pt x="2346" y="2656"/>
                </a:cubicBezTo>
                <a:lnTo>
                  <a:pt x="2298" y="2275"/>
                </a:lnTo>
                <a:close/>
                <a:moveTo>
                  <a:pt x="1417" y="2251"/>
                </a:moveTo>
                <a:lnTo>
                  <a:pt x="1381" y="2692"/>
                </a:lnTo>
                <a:cubicBezTo>
                  <a:pt x="1381" y="2715"/>
                  <a:pt x="1393" y="2739"/>
                  <a:pt x="1417" y="2751"/>
                </a:cubicBezTo>
                <a:lnTo>
                  <a:pt x="1453" y="2751"/>
                </a:lnTo>
                <a:cubicBezTo>
                  <a:pt x="1465" y="2751"/>
                  <a:pt x="1477" y="2751"/>
                  <a:pt x="1489" y="2739"/>
                </a:cubicBezTo>
                <a:lnTo>
                  <a:pt x="1786" y="2513"/>
                </a:lnTo>
                <a:lnTo>
                  <a:pt x="1798" y="2727"/>
                </a:lnTo>
                <a:lnTo>
                  <a:pt x="1191" y="3203"/>
                </a:lnTo>
                <a:lnTo>
                  <a:pt x="1262" y="2406"/>
                </a:lnTo>
                <a:cubicBezTo>
                  <a:pt x="1262" y="2382"/>
                  <a:pt x="1250" y="2370"/>
                  <a:pt x="1250" y="2358"/>
                </a:cubicBezTo>
                <a:lnTo>
                  <a:pt x="1417" y="2251"/>
                </a:lnTo>
                <a:close/>
                <a:moveTo>
                  <a:pt x="1810" y="1"/>
                </a:moveTo>
                <a:cubicBezTo>
                  <a:pt x="1774" y="1"/>
                  <a:pt x="1750" y="36"/>
                  <a:pt x="1750" y="72"/>
                </a:cubicBezTo>
                <a:lnTo>
                  <a:pt x="1750" y="334"/>
                </a:lnTo>
                <a:lnTo>
                  <a:pt x="1465" y="60"/>
                </a:lnTo>
                <a:cubicBezTo>
                  <a:pt x="1453" y="48"/>
                  <a:pt x="1435" y="42"/>
                  <a:pt x="1417" y="42"/>
                </a:cubicBezTo>
                <a:cubicBezTo>
                  <a:pt x="1399" y="42"/>
                  <a:pt x="1381" y="48"/>
                  <a:pt x="1369" y="60"/>
                </a:cubicBezTo>
                <a:cubicBezTo>
                  <a:pt x="1346" y="84"/>
                  <a:pt x="1346" y="132"/>
                  <a:pt x="1369" y="155"/>
                </a:cubicBezTo>
                <a:lnTo>
                  <a:pt x="1750" y="513"/>
                </a:lnTo>
                <a:cubicBezTo>
                  <a:pt x="1750" y="525"/>
                  <a:pt x="1750" y="536"/>
                  <a:pt x="1762" y="536"/>
                </a:cubicBezTo>
                <a:lnTo>
                  <a:pt x="1762" y="1025"/>
                </a:lnTo>
                <a:lnTo>
                  <a:pt x="1060" y="536"/>
                </a:lnTo>
                <a:cubicBezTo>
                  <a:pt x="1048" y="531"/>
                  <a:pt x="1033" y="528"/>
                  <a:pt x="1017" y="528"/>
                </a:cubicBezTo>
                <a:cubicBezTo>
                  <a:pt x="1000" y="528"/>
                  <a:pt x="982" y="531"/>
                  <a:pt x="965" y="536"/>
                </a:cubicBezTo>
                <a:cubicBezTo>
                  <a:pt x="941" y="560"/>
                  <a:pt x="929" y="596"/>
                  <a:pt x="929" y="620"/>
                </a:cubicBezTo>
                <a:lnTo>
                  <a:pt x="1024" y="1322"/>
                </a:lnTo>
                <a:lnTo>
                  <a:pt x="691" y="1108"/>
                </a:lnTo>
                <a:lnTo>
                  <a:pt x="631" y="608"/>
                </a:lnTo>
                <a:cubicBezTo>
                  <a:pt x="619" y="572"/>
                  <a:pt x="596" y="548"/>
                  <a:pt x="548" y="548"/>
                </a:cubicBezTo>
                <a:cubicBezTo>
                  <a:pt x="512" y="560"/>
                  <a:pt x="488" y="584"/>
                  <a:pt x="500" y="632"/>
                </a:cubicBezTo>
                <a:lnTo>
                  <a:pt x="548" y="1013"/>
                </a:lnTo>
                <a:lnTo>
                  <a:pt x="298" y="858"/>
                </a:lnTo>
                <a:cubicBezTo>
                  <a:pt x="289" y="850"/>
                  <a:pt x="278" y="846"/>
                  <a:pt x="266" y="846"/>
                </a:cubicBezTo>
                <a:cubicBezTo>
                  <a:pt x="243" y="846"/>
                  <a:pt x="218" y="859"/>
                  <a:pt x="203" y="882"/>
                </a:cubicBezTo>
                <a:cubicBezTo>
                  <a:pt x="191" y="906"/>
                  <a:pt x="203" y="953"/>
                  <a:pt x="226" y="965"/>
                </a:cubicBezTo>
                <a:lnTo>
                  <a:pt x="500" y="1144"/>
                </a:lnTo>
                <a:lnTo>
                  <a:pt x="72" y="1203"/>
                </a:lnTo>
                <a:cubicBezTo>
                  <a:pt x="36" y="1203"/>
                  <a:pt x="12" y="1239"/>
                  <a:pt x="12" y="1275"/>
                </a:cubicBezTo>
                <a:cubicBezTo>
                  <a:pt x="12" y="1310"/>
                  <a:pt x="48" y="1334"/>
                  <a:pt x="72" y="1334"/>
                </a:cubicBezTo>
                <a:lnTo>
                  <a:pt x="84" y="1334"/>
                </a:lnTo>
                <a:lnTo>
                  <a:pt x="631" y="1263"/>
                </a:lnTo>
                <a:cubicBezTo>
                  <a:pt x="643" y="1263"/>
                  <a:pt x="655" y="1251"/>
                  <a:pt x="655" y="1239"/>
                </a:cubicBezTo>
                <a:lnTo>
                  <a:pt x="1048" y="1489"/>
                </a:lnTo>
                <a:lnTo>
                  <a:pt x="1048" y="1549"/>
                </a:lnTo>
                <a:lnTo>
                  <a:pt x="215" y="1953"/>
                </a:lnTo>
                <a:cubicBezTo>
                  <a:pt x="179" y="1965"/>
                  <a:pt x="155" y="1989"/>
                  <a:pt x="155" y="2025"/>
                </a:cubicBezTo>
                <a:cubicBezTo>
                  <a:pt x="155" y="2060"/>
                  <a:pt x="179" y="2096"/>
                  <a:pt x="215" y="2108"/>
                </a:cubicBezTo>
                <a:lnTo>
                  <a:pt x="929" y="2406"/>
                </a:lnTo>
                <a:lnTo>
                  <a:pt x="619" y="2572"/>
                </a:lnTo>
                <a:lnTo>
                  <a:pt x="95" y="2382"/>
                </a:lnTo>
                <a:cubicBezTo>
                  <a:pt x="91" y="2380"/>
                  <a:pt x="86" y="2379"/>
                  <a:pt x="81" y="2379"/>
                </a:cubicBezTo>
                <a:cubicBezTo>
                  <a:pt x="56" y="2379"/>
                  <a:pt x="22" y="2400"/>
                  <a:pt x="12" y="2430"/>
                </a:cubicBezTo>
                <a:cubicBezTo>
                  <a:pt x="0" y="2465"/>
                  <a:pt x="24" y="2501"/>
                  <a:pt x="60" y="2513"/>
                </a:cubicBezTo>
                <a:lnTo>
                  <a:pt x="476" y="2656"/>
                </a:lnTo>
                <a:lnTo>
                  <a:pt x="84" y="2894"/>
                </a:lnTo>
                <a:cubicBezTo>
                  <a:pt x="48" y="2906"/>
                  <a:pt x="36" y="2953"/>
                  <a:pt x="60" y="2977"/>
                </a:cubicBezTo>
                <a:cubicBezTo>
                  <a:pt x="72" y="3001"/>
                  <a:pt x="95" y="3013"/>
                  <a:pt x="119" y="3013"/>
                </a:cubicBezTo>
                <a:cubicBezTo>
                  <a:pt x="131" y="3013"/>
                  <a:pt x="131" y="3013"/>
                  <a:pt x="143" y="3001"/>
                </a:cubicBezTo>
                <a:lnTo>
                  <a:pt x="500" y="2799"/>
                </a:lnTo>
                <a:lnTo>
                  <a:pt x="369" y="3156"/>
                </a:lnTo>
                <a:cubicBezTo>
                  <a:pt x="357" y="3192"/>
                  <a:pt x="381" y="3227"/>
                  <a:pt x="417" y="3239"/>
                </a:cubicBezTo>
                <a:lnTo>
                  <a:pt x="429" y="3239"/>
                </a:lnTo>
                <a:cubicBezTo>
                  <a:pt x="465" y="3239"/>
                  <a:pt x="488" y="3227"/>
                  <a:pt x="500" y="3203"/>
                </a:cubicBezTo>
                <a:lnTo>
                  <a:pt x="679" y="2692"/>
                </a:lnTo>
                <a:lnTo>
                  <a:pt x="1084" y="2465"/>
                </a:lnTo>
                <a:lnTo>
                  <a:pt x="1000" y="3394"/>
                </a:lnTo>
                <a:cubicBezTo>
                  <a:pt x="1000" y="3430"/>
                  <a:pt x="1012" y="3465"/>
                  <a:pt x="1048" y="3477"/>
                </a:cubicBezTo>
                <a:cubicBezTo>
                  <a:pt x="1060" y="3489"/>
                  <a:pt x="1072" y="3489"/>
                  <a:pt x="1096" y="3489"/>
                </a:cubicBezTo>
                <a:cubicBezTo>
                  <a:pt x="1108" y="3489"/>
                  <a:pt x="1131" y="3477"/>
                  <a:pt x="1143" y="3465"/>
                </a:cubicBezTo>
                <a:lnTo>
                  <a:pt x="1798" y="2965"/>
                </a:lnTo>
                <a:lnTo>
                  <a:pt x="1810" y="3299"/>
                </a:lnTo>
                <a:lnTo>
                  <a:pt x="1798" y="3299"/>
                </a:lnTo>
                <a:lnTo>
                  <a:pt x="1381" y="3656"/>
                </a:lnTo>
                <a:cubicBezTo>
                  <a:pt x="1358" y="3680"/>
                  <a:pt x="1358" y="3727"/>
                  <a:pt x="1381" y="3751"/>
                </a:cubicBezTo>
                <a:cubicBezTo>
                  <a:pt x="1393" y="3763"/>
                  <a:pt x="1417" y="3775"/>
                  <a:pt x="1429" y="3775"/>
                </a:cubicBezTo>
                <a:cubicBezTo>
                  <a:pt x="1441" y="3775"/>
                  <a:pt x="1465" y="3763"/>
                  <a:pt x="1477" y="3751"/>
                </a:cubicBezTo>
                <a:lnTo>
                  <a:pt x="1810" y="3465"/>
                </a:lnTo>
                <a:lnTo>
                  <a:pt x="1810" y="3918"/>
                </a:lnTo>
                <a:cubicBezTo>
                  <a:pt x="1810" y="3954"/>
                  <a:pt x="1846" y="3989"/>
                  <a:pt x="1881" y="3989"/>
                </a:cubicBezTo>
                <a:cubicBezTo>
                  <a:pt x="1917" y="3989"/>
                  <a:pt x="1953" y="3954"/>
                  <a:pt x="1941" y="3918"/>
                </a:cubicBezTo>
                <a:lnTo>
                  <a:pt x="1941" y="3489"/>
                </a:lnTo>
                <a:lnTo>
                  <a:pt x="2215" y="3739"/>
                </a:lnTo>
                <a:cubicBezTo>
                  <a:pt x="2227" y="3751"/>
                  <a:pt x="2239" y="3751"/>
                  <a:pt x="2262" y="3751"/>
                </a:cubicBezTo>
                <a:cubicBezTo>
                  <a:pt x="2274" y="3751"/>
                  <a:pt x="2298" y="3751"/>
                  <a:pt x="2310" y="3739"/>
                </a:cubicBezTo>
                <a:cubicBezTo>
                  <a:pt x="2334" y="3704"/>
                  <a:pt x="2334" y="3668"/>
                  <a:pt x="2310" y="3644"/>
                </a:cubicBezTo>
                <a:lnTo>
                  <a:pt x="1941" y="3311"/>
                </a:lnTo>
                <a:lnTo>
                  <a:pt x="1929" y="2930"/>
                </a:lnTo>
                <a:lnTo>
                  <a:pt x="2643" y="3430"/>
                </a:lnTo>
                <a:cubicBezTo>
                  <a:pt x="2661" y="3442"/>
                  <a:pt x="2679" y="3448"/>
                  <a:pt x="2696" y="3448"/>
                </a:cubicBezTo>
                <a:cubicBezTo>
                  <a:pt x="2712" y="3448"/>
                  <a:pt x="2727" y="3442"/>
                  <a:pt x="2739" y="3430"/>
                </a:cubicBezTo>
                <a:cubicBezTo>
                  <a:pt x="2774" y="3418"/>
                  <a:pt x="2786" y="3382"/>
                  <a:pt x="2786" y="3346"/>
                </a:cubicBezTo>
                <a:lnTo>
                  <a:pt x="2679" y="2525"/>
                </a:lnTo>
                <a:lnTo>
                  <a:pt x="2953" y="2703"/>
                </a:lnTo>
                <a:cubicBezTo>
                  <a:pt x="2953" y="2703"/>
                  <a:pt x="2953" y="2715"/>
                  <a:pt x="2953" y="2715"/>
                </a:cubicBezTo>
                <a:lnTo>
                  <a:pt x="3024" y="3251"/>
                </a:lnTo>
                <a:cubicBezTo>
                  <a:pt x="3036" y="3287"/>
                  <a:pt x="3060" y="3311"/>
                  <a:pt x="3096" y="3311"/>
                </a:cubicBezTo>
                <a:lnTo>
                  <a:pt x="3108" y="3311"/>
                </a:lnTo>
                <a:cubicBezTo>
                  <a:pt x="3143" y="3311"/>
                  <a:pt x="3167" y="3275"/>
                  <a:pt x="3155" y="3239"/>
                </a:cubicBezTo>
                <a:lnTo>
                  <a:pt x="3096" y="2799"/>
                </a:lnTo>
                <a:lnTo>
                  <a:pt x="3489" y="3037"/>
                </a:lnTo>
                <a:cubicBezTo>
                  <a:pt x="3501" y="3049"/>
                  <a:pt x="3513" y="3049"/>
                  <a:pt x="3524" y="3049"/>
                </a:cubicBezTo>
                <a:cubicBezTo>
                  <a:pt x="3548" y="3049"/>
                  <a:pt x="3560" y="3037"/>
                  <a:pt x="3572" y="3025"/>
                </a:cubicBezTo>
                <a:cubicBezTo>
                  <a:pt x="3596" y="2989"/>
                  <a:pt x="3584" y="2953"/>
                  <a:pt x="3560" y="2930"/>
                </a:cubicBezTo>
                <a:lnTo>
                  <a:pt x="3215" y="2715"/>
                </a:lnTo>
                <a:lnTo>
                  <a:pt x="3584" y="2656"/>
                </a:lnTo>
                <a:cubicBezTo>
                  <a:pt x="3620" y="2656"/>
                  <a:pt x="3644" y="2620"/>
                  <a:pt x="3644" y="2584"/>
                </a:cubicBezTo>
                <a:cubicBezTo>
                  <a:pt x="3634" y="2545"/>
                  <a:pt x="3616" y="2522"/>
                  <a:pt x="3589" y="2522"/>
                </a:cubicBezTo>
                <a:cubicBezTo>
                  <a:pt x="3584" y="2522"/>
                  <a:pt x="3578" y="2523"/>
                  <a:pt x="3572" y="2525"/>
                </a:cubicBezTo>
                <a:lnTo>
                  <a:pt x="3036" y="2596"/>
                </a:lnTo>
                <a:lnTo>
                  <a:pt x="2715" y="2382"/>
                </a:lnTo>
                <a:lnTo>
                  <a:pt x="3501" y="2013"/>
                </a:lnTo>
                <a:cubicBezTo>
                  <a:pt x="3536" y="2001"/>
                  <a:pt x="3548" y="1965"/>
                  <a:pt x="3548" y="1930"/>
                </a:cubicBezTo>
                <a:cubicBezTo>
                  <a:pt x="3548" y="1894"/>
                  <a:pt x="3524" y="1870"/>
                  <a:pt x="3501" y="1846"/>
                </a:cubicBezTo>
                <a:lnTo>
                  <a:pt x="2691" y="1525"/>
                </a:lnTo>
                <a:lnTo>
                  <a:pt x="3072" y="1298"/>
                </a:lnTo>
                <a:lnTo>
                  <a:pt x="3548" y="1465"/>
                </a:lnTo>
                <a:lnTo>
                  <a:pt x="3572" y="1465"/>
                </a:lnTo>
                <a:cubicBezTo>
                  <a:pt x="3596" y="1465"/>
                  <a:pt x="3620" y="1453"/>
                  <a:pt x="3632" y="1429"/>
                </a:cubicBezTo>
                <a:cubicBezTo>
                  <a:pt x="3644" y="1394"/>
                  <a:pt x="3632" y="1358"/>
                  <a:pt x="3596" y="1346"/>
                </a:cubicBezTo>
                <a:lnTo>
                  <a:pt x="3227" y="1215"/>
                </a:lnTo>
                <a:lnTo>
                  <a:pt x="3477" y="1060"/>
                </a:lnTo>
                <a:cubicBezTo>
                  <a:pt x="3513" y="1048"/>
                  <a:pt x="3524" y="1001"/>
                  <a:pt x="3501" y="977"/>
                </a:cubicBezTo>
                <a:cubicBezTo>
                  <a:pt x="3493" y="954"/>
                  <a:pt x="3470" y="941"/>
                  <a:pt x="3449" y="941"/>
                </a:cubicBezTo>
                <a:cubicBezTo>
                  <a:pt x="3437" y="941"/>
                  <a:pt x="3426" y="945"/>
                  <a:pt x="3417" y="953"/>
                </a:cubicBezTo>
                <a:lnTo>
                  <a:pt x="3132" y="1120"/>
                </a:lnTo>
                <a:lnTo>
                  <a:pt x="3132" y="1120"/>
                </a:lnTo>
                <a:lnTo>
                  <a:pt x="3286" y="703"/>
                </a:lnTo>
                <a:cubicBezTo>
                  <a:pt x="3298" y="667"/>
                  <a:pt x="3274" y="632"/>
                  <a:pt x="3239" y="620"/>
                </a:cubicBezTo>
                <a:cubicBezTo>
                  <a:pt x="3230" y="617"/>
                  <a:pt x="3221" y="615"/>
                  <a:pt x="3212" y="615"/>
                </a:cubicBezTo>
                <a:cubicBezTo>
                  <a:pt x="3187" y="615"/>
                  <a:pt x="3164" y="629"/>
                  <a:pt x="3155" y="656"/>
                </a:cubicBezTo>
                <a:lnTo>
                  <a:pt x="2977" y="1168"/>
                </a:lnTo>
                <a:cubicBezTo>
                  <a:pt x="2965" y="1179"/>
                  <a:pt x="2965" y="1191"/>
                  <a:pt x="2977" y="1215"/>
                </a:cubicBezTo>
                <a:lnTo>
                  <a:pt x="2643" y="1406"/>
                </a:lnTo>
                <a:lnTo>
                  <a:pt x="2715" y="572"/>
                </a:lnTo>
                <a:cubicBezTo>
                  <a:pt x="2715" y="536"/>
                  <a:pt x="2691" y="513"/>
                  <a:pt x="2667" y="489"/>
                </a:cubicBezTo>
                <a:cubicBezTo>
                  <a:pt x="2652" y="484"/>
                  <a:pt x="2638" y="481"/>
                  <a:pt x="2624" y="481"/>
                </a:cubicBezTo>
                <a:cubicBezTo>
                  <a:pt x="2604" y="481"/>
                  <a:pt x="2586" y="487"/>
                  <a:pt x="2572" y="501"/>
                </a:cubicBezTo>
                <a:lnTo>
                  <a:pt x="1893" y="1025"/>
                </a:lnTo>
                <a:lnTo>
                  <a:pt x="1893" y="525"/>
                </a:lnTo>
                <a:lnTo>
                  <a:pt x="2274" y="203"/>
                </a:lnTo>
                <a:cubicBezTo>
                  <a:pt x="2298" y="179"/>
                  <a:pt x="2298" y="132"/>
                  <a:pt x="2274" y="108"/>
                </a:cubicBezTo>
                <a:cubicBezTo>
                  <a:pt x="2262" y="96"/>
                  <a:pt x="2248" y="90"/>
                  <a:pt x="2231" y="90"/>
                </a:cubicBezTo>
                <a:cubicBezTo>
                  <a:pt x="2215" y="90"/>
                  <a:pt x="2197" y="96"/>
                  <a:pt x="2179" y="108"/>
                </a:cubicBezTo>
                <a:lnTo>
                  <a:pt x="1881" y="358"/>
                </a:lnTo>
                <a:lnTo>
                  <a:pt x="1881" y="72"/>
                </a:lnTo>
                <a:cubicBezTo>
                  <a:pt x="1881" y="36"/>
                  <a:pt x="1846" y="1"/>
                  <a:pt x="181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9" name="Google Shape;529;p11"/>
          <p:cNvGrpSpPr/>
          <p:nvPr/>
        </p:nvGrpSpPr>
        <p:grpSpPr>
          <a:xfrm>
            <a:off x="7040330" y="547983"/>
            <a:ext cx="381945" cy="359960"/>
            <a:chOff x="6152156" y="193729"/>
            <a:chExt cx="437509" cy="412325"/>
          </a:xfrm>
        </p:grpSpPr>
        <p:sp>
          <p:nvSpPr>
            <p:cNvPr id="530" name="Google Shape;530;p11"/>
            <p:cNvSpPr/>
            <p:nvPr/>
          </p:nvSpPr>
          <p:spPr>
            <a:xfrm rot="5400000">
              <a:off x="6468185" y="299021"/>
              <a:ext cx="26829" cy="208936"/>
            </a:xfrm>
            <a:custGeom>
              <a:avLst/>
              <a:gdLst/>
              <a:ahLst/>
              <a:cxnLst/>
              <a:rect l="l" t="t" r="r" b="b"/>
              <a:pathLst>
                <a:path w="179" h="1394" extrusionOk="0">
                  <a:moveTo>
                    <a:pt x="83" y="1"/>
                  </a:moveTo>
                  <a:cubicBezTo>
                    <a:pt x="36" y="1"/>
                    <a:pt x="0" y="48"/>
                    <a:pt x="0" y="96"/>
                  </a:cubicBezTo>
                  <a:lnTo>
                    <a:pt x="0" y="1299"/>
                  </a:lnTo>
                  <a:cubicBezTo>
                    <a:pt x="0" y="1346"/>
                    <a:pt x="36" y="1394"/>
                    <a:pt x="83" y="1394"/>
                  </a:cubicBezTo>
                  <a:cubicBezTo>
                    <a:pt x="131" y="1394"/>
                    <a:pt x="179" y="1346"/>
                    <a:pt x="179" y="1299"/>
                  </a:cubicBezTo>
                  <a:lnTo>
                    <a:pt x="179" y="96"/>
                  </a:lnTo>
                  <a:cubicBezTo>
                    <a:pt x="179" y="48"/>
                    <a:pt x="131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1"/>
            <p:cNvSpPr/>
            <p:nvPr/>
          </p:nvSpPr>
          <p:spPr>
            <a:xfrm rot="5400000">
              <a:off x="6470883" y="292726"/>
              <a:ext cx="25030" cy="212533"/>
            </a:xfrm>
            <a:custGeom>
              <a:avLst/>
              <a:gdLst/>
              <a:ahLst/>
              <a:cxnLst/>
              <a:rect l="l" t="t" r="r" b="b"/>
              <a:pathLst>
                <a:path w="167" h="1418" extrusionOk="0">
                  <a:moveTo>
                    <a:pt x="84" y="1"/>
                  </a:moveTo>
                  <a:cubicBezTo>
                    <a:pt x="36" y="1"/>
                    <a:pt x="0" y="49"/>
                    <a:pt x="0" y="96"/>
                  </a:cubicBezTo>
                  <a:lnTo>
                    <a:pt x="0" y="1323"/>
                  </a:lnTo>
                  <a:cubicBezTo>
                    <a:pt x="0" y="1370"/>
                    <a:pt x="36" y="1418"/>
                    <a:pt x="84" y="1418"/>
                  </a:cubicBezTo>
                  <a:cubicBezTo>
                    <a:pt x="131" y="1418"/>
                    <a:pt x="167" y="1370"/>
                    <a:pt x="167" y="1323"/>
                  </a:cubicBezTo>
                  <a:lnTo>
                    <a:pt x="167" y="96"/>
                  </a:lnTo>
                  <a:cubicBezTo>
                    <a:pt x="167" y="37"/>
                    <a:pt x="131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1"/>
            <p:cNvSpPr/>
            <p:nvPr/>
          </p:nvSpPr>
          <p:spPr>
            <a:xfrm rot="5400000">
              <a:off x="6466537" y="318355"/>
              <a:ext cx="94724" cy="95175"/>
            </a:xfrm>
            <a:custGeom>
              <a:avLst/>
              <a:gdLst/>
              <a:ahLst/>
              <a:cxnLst/>
              <a:rect l="l" t="t" r="r" b="b"/>
              <a:pathLst>
                <a:path w="632" h="635" extrusionOk="0">
                  <a:moveTo>
                    <a:pt x="96" y="1"/>
                  </a:moveTo>
                  <a:cubicBezTo>
                    <a:pt x="75" y="1"/>
                    <a:pt x="54" y="9"/>
                    <a:pt x="36" y="27"/>
                  </a:cubicBezTo>
                  <a:cubicBezTo>
                    <a:pt x="1" y="63"/>
                    <a:pt x="1" y="123"/>
                    <a:pt x="25" y="146"/>
                  </a:cubicBezTo>
                  <a:lnTo>
                    <a:pt x="465" y="611"/>
                  </a:lnTo>
                  <a:cubicBezTo>
                    <a:pt x="489" y="635"/>
                    <a:pt x="513" y="635"/>
                    <a:pt x="537" y="635"/>
                  </a:cubicBezTo>
                  <a:cubicBezTo>
                    <a:pt x="548" y="635"/>
                    <a:pt x="572" y="635"/>
                    <a:pt x="596" y="611"/>
                  </a:cubicBezTo>
                  <a:cubicBezTo>
                    <a:pt x="632" y="587"/>
                    <a:pt x="632" y="527"/>
                    <a:pt x="596" y="492"/>
                  </a:cubicBezTo>
                  <a:lnTo>
                    <a:pt x="156" y="27"/>
                  </a:lnTo>
                  <a:cubicBezTo>
                    <a:pt x="138" y="9"/>
                    <a:pt x="117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 rot="5400000">
              <a:off x="6466537" y="386252"/>
              <a:ext cx="94724" cy="95175"/>
            </a:xfrm>
            <a:custGeom>
              <a:avLst/>
              <a:gdLst/>
              <a:ahLst/>
              <a:cxnLst/>
              <a:rect l="l" t="t" r="r" b="b"/>
              <a:pathLst>
                <a:path w="632" h="635" extrusionOk="0">
                  <a:moveTo>
                    <a:pt x="532" y="1"/>
                  </a:moveTo>
                  <a:cubicBezTo>
                    <a:pt x="509" y="1"/>
                    <a:pt x="488" y="9"/>
                    <a:pt x="476" y="27"/>
                  </a:cubicBezTo>
                  <a:lnTo>
                    <a:pt x="36" y="492"/>
                  </a:lnTo>
                  <a:cubicBezTo>
                    <a:pt x="0" y="527"/>
                    <a:pt x="0" y="587"/>
                    <a:pt x="36" y="611"/>
                  </a:cubicBezTo>
                  <a:cubicBezTo>
                    <a:pt x="60" y="635"/>
                    <a:pt x="72" y="635"/>
                    <a:pt x="95" y="635"/>
                  </a:cubicBezTo>
                  <a:cubicBezTo>
                    <a:pt x="119" y="635"/>
                    <a:pt x="143" y="623"/>
                    <a:pt x="155" y="611"/>
                  </a:cubicBezTo>
                  <a:lnTo>
                    <a:pt x="596" y="146"/>
                  </a:lnTo>
                  <a:cubicBezTo>
                    <a:pt x="631" y="123"/>
                    <a:pt x="631" y="63"/>
                    <a:pt x="596" y="27"/>
                  </a:cubicBezTo>
                  <a:cubicBezTo>
                    <a:pt x="578" y="9"/>
                    <a:pt x="554" y="1"/>
                    <a:pt x="5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1"/>
            <p:cNvSpPr/>
            <p:nvPr/>
          </p:nvSpPr>
          <p:spPr>
            <a:xfrm rot="5400000">
              <a:off x="6244109" y="294524"/>
              <a:ext cx="26829" cy="210735"/>
            </a:xfrm>
            <a:custGeom>
              <a:avLst/>
              <a:gdLst/>
              <a:ahLst/>
              <a:cxnLst/>
              <a:rect l="l" t="t" r="r" b="b"/>
              <a:pathLst>
                <a:path w="179" h="1406" extrusionOk="0">
                  <a:moveTo>
                    <a:pt x="95" y="0"/>
                  </a:moveTo>
                  <a:cubicBezTo>
                    <a:pt x="48" y="0"/>
                    <a:pt x="0" y="36"/>
                    <a:pt x="0" y="83"/>
                  </a:cubicBezTo>
                  <a:lnTo>
                    <a:pt x="0" y="1322"/>
                  </a:lnTo>
                  <a:cubicBezTo>
                    <a:pt x="0" y="1369"/>
                    <a:pt x="48" y="1405"/>
                    <a:pt x="95" y="1405"/>
                  </a:cubicBezTo>
                  <a:cubicBezTo>
                    <a:pt x="143" y="1405"/>
                    <a:pt x="179" y="1369"/>
                    <a:pt x="179" y="1322"/>
                  </a:cubicBezTo>
                  <a:lnTo>
                    <a:pt x="179" y="83"/>
                  </a:lnTo>
                  <a:cubicBezTo>
                    <a:pt x="179" y="36"/>
                    <a:pt x="14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1"/>
            <p:cNvSpPr/>
            <p:nvPr/>
          </p:nvSpPr>
          <p:spPr>
            <a:xfrm rot="5400000">
              <a:off x="6181008" y="386252"/>
              <a:ext cx="94724" cy="95175"/>
            </a:xfrm>
            <a:custGeom>
              <a:avLst/>
              <a:gdLst/>
              <a:ahLst/>
              <a:cxnLst/>
              <a:rect l="l" t="t" r="r" b="b"/>
              <a:pathLst>
                <a:path w="632" h="635" extrusionOk="0">
                  <a:moveTo>
                    <a:pt x="101" y="1"/>
                  </a:moveTo>
                  <a:cubicBezTo>
                    <a:pt x="78" y="1"/>
                    <a:pt x="54" y="9"/>
                    <a:pt x="36" y="27"/>
                  </a:cubicBezTo>
                  <a:cubicBezTo>
                    <a:pt x="0" y="63"/>
                    <a:pt x="0" y="111"/>
                    <a:pt x="36" y="146"/>
                  </a:cubicBezTo>
                  <a:lnTo>
                    <a:pt x="476" y="611"/>
                  </a:lnTo>
                  <a:cubicBezTo>
                    <a:pt x="488" y="623"/>
                    <a:pt x="512" y="635"/>
                    <a:pt x="536" y="635"/>
                  </a:cubicBezTo>
                  <a:cubicBezTo>
                    <a:pt x="560" y="635"/>
                    <a:pt x="584" y="635"/>
                    <a:pt x="596" y="611"/>
                  </a:cubicBezTo>
                  <a:cubicBezTo>
                    <a:pt x="631" y="575"/>
                    <a:pt x="631" y="527"/>
                    <a:pt x="596" y="492"/>
                  </a:cubicBezTo>
                  <a:lnTo>
                    <a:pt x="167" y="27"/>
                  </a:lnTo>
                  <a:cubicBezTo>
                    <a:pt x="149" y="9"/>
                    <a:pt x="125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1"/>
            <p:cNvSpPr/>
            <p:nvPr/>
          </p:nvSpPr>
          <p:spPr>
            <a:xfrm rot="5400000">
              <a:off x="6181008" y="316557"/>
              <a:ext cx="94724" cy="95175"/>
            </a:xfrm>
            <a:custGeom>
              <a:avLst/>
              <a:gdLst/>
              <a:ahLst/>
              <a:cxnLst/>
              <a:rect l="l" t="t" r="r" b="b"/>
              <a:pathLst>
                <a:path w="632" h="635" extrusionOk="0">
                  <a:moveTo>
                    <a:pt x="541" y="1"/>
                  </a:moveTo>
                  <a:cubicBezTo>
                    <a:pt x="519" y="1"/>
                    <a:pt x="495" y="9"/>
                    <a:pt x="477" y="27"/>
                  </a:cubicBezTo>
                  <a:lnTo>
                    <a:pt x="37" y="492"/>
                  </a:lnTo>
                  <a:cubicBezTo>
                    <a:pt x="1" y="527"/>
                    <a:pt x="13" y="575"/>
                    <a:pt x="37" y="611"/>
                  </a:cubicBezTo>
                  <a:cubicBezTo>
                    <a:pt x="60" y="623"/>
                    <a:pt x="84" y="635"/>
                    <a:pt x="108" y="635"/>
                  </a:cubicBezTo>
                  <a:cubicBezTo>
                    <a:pt x="132" y="635"/>
                    <a:pt x="156" y="623"/>
                    <a:pt x="168" y="611"/>
                  </a:cubicBezTo>
                  <a:lnTo>
                    <a:pt x="608" y="146"/>
                  </a:lnTo>
                  <a:cubicBezTo>
                    <a:pt x="632" y="111"/>
                    <a:pt x="632" y="63"/>
                    <a:pt x="596" y="27"/>
                  </a:cubicBezTo>
                  <a:cubicBezTo>
                    <a:pt x="584" y="9"/>
                    <a:pt x="563" y="1"/>
                    <a:pt x="5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1"/>
            <p:cNvSpPr/>
            <p:nvPr/>
          </p:nvSpPr>
          <p:spPr>
            <a:xfrm rot="5400000">
              <a:off x="6215408" y="239291"/>
              <a:ext cx="191097" cy="117658"/>
            </a:xfrm>
            <a:custGeom>
              <a:avLst/>
              <a:gdLst/>
              <a:ahLst/>
              <a:cxnLst/>
              <a:rect l="l" t="t" r="r" b="b"/>
              <a:pathLst>
                <a:path w="1275" h="785" extrusionOk="0">
                  <a:moveTo>
                    <a:pt x="1166" y="1"/>
                  </a:moveTo>
                  <a:cubicBezTo>
                    <a:pt x="1154" y="1"/>
                    <a:pt x="1142" y="4"/>
                    <a:pt x="1132" y="10"/>
                  </a:cubicBezTo>
                  <a:lnTo>
                    <a:pt x="48" y="629"/>
                  </a:lnTo>
                  <a:cubicBezTo>
                    <a:pt x="13" y="653"/>
                    <a:pt x="1" y="701"/>
                    <a:pt x="25" y="749"/>
                  </a:cubicBezTo>
                  <a:cubicBezTo>
                    <a:pt x="37" y="772"/>
                    <a:pt x="60" y="784"/>
                    <a:pt x="96" y="784"/>
                  </a:cubicBezTo>
                  <a:cubicBezTo>
                    <a:pt x="108" y="784"/>
                    <a:pt x="132" y="784"/>
                    <a:pt x="144" y="772"/>
                  </a:cubicBezTo>
                  <a:lnTo>
                    <a:pt x="1215" y="165"/>
                  </a:lnTo>
                  <a:cubicBezTo>
                    <a:pt x="1251" y="141"/>
                    <a:pt x="1275" y="94"/>
                    <a:pt x="1251" y="46"/>
                  </a:cubicBezTo>
                  <a:cubicBezTo>
                    <a:pt x="1234" y="20"/>
                    <a:pt x="1198" y="1"/>
                    <a:pt x="1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1"/>
            <p:cNvSpPr/>
            <p:nvPr/>
          </p:nvSpPr>
          <p:spPr>
            <a:xfrm rot="5400000">
              <a:off x="6237589" y="229700"/>
              <a:ext cx="57254" cy="117208"/>
            </a:xfrm>
            <a:custGeom>
              <a:avLst/>
              <a:gdLst/>
              <a:ahLst/>
              <a:cxnLst/>
              <a:rect l="l" t="t" r="r" b="b"/>
              <a:pathLst>
                <a:path w="382" h="782" extrusionOk="0">
                  <a:moveTo>
                    <a:pt x="279" y="0"/>
                  </a:moveTo>
                  <a:cubicBezTo>
                    <a:pt x="244" y="0"/>
                    <a:pt x="213" y="30"/>
                    <a:pt x="203" y="68"/>
                  </a:cubicBezTo>
                  <a:lnTo>
                    <a:pt x="13" y="675"/>
                  </a:lnTo>
                  <a:cubicBezTo>
                    <a:pt x="1" y="722"/>
                    <a:pt x="25" y="770"/>
                    <a:pt x="72" y="782"/>
                  </a:cubicBezTo>
                  <a:lnTo>
                    <a:pt x="96" y="782"/>
                  </a:lnTo>
                  <a:cubicBezTo>
                    <a:pt x="132" y="782"/>
                    <a:pt x="168" y="758"/>
                    <a:pt x="179" y="722"/>
                  </a:cubicBezTo>
                  <a:lnTo>
                    <a:pt x="370" y="115"/>
                  </a:lnTo>
                  <a:cubicBezTo>
                    <a:pt x="382" y="68"/>
                    <a:pt x="346" y="20"/>
                    <a:pt x="310" y="8"/>
                  </a:cubicBezTo>
                  <a:cubicBezTo>
                    <a:pt x="300" y="3"/>
                    <a:pt x="290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1"/>
            <p:cNvSpPr/>
            <p:nvPr/>
          </p:nvSpPr>
          <p:spPr>
            <a:xfrm rot="5400000">
              <a:off x="6264943" y="229175"/>
              <a:ext cx="121403" cy="50510"/>
            </a:xfrm>
            <a:custGeom>
              <a:avLst/>
              <a:gdLst/>
              <a:ahLst/>
              <a:cxnLst/>
              <a:rect l="l" t="t" r="r" b="b"/>
              <a:pathLst>
                <a:path w="810" h="337" extrusionOk="0">
                  <a:moveTo>
                    <a:pt x="95" y="0"/>
                  </a:moveTo>
                  <a:cubicBezTo>
                    <a:pt x="56" y="0"/>
                    <a:pt x="22" y="24"/>
                    <a:pt x="12" y="63"/>
                  </a:cubicBezTo>
                  <a:cubicBezTo>
                    <a:pt x="0" y="111"/>
                    <a:pt x="24" y="158"/>
                    <a:pt x="72" y="170"/>
                  </a:cubicBezTo>
                  <a:lnTo>
                    <a:pt x="691" y="325"/>
                  </a:lnTo>
                  <a:cubicBezTo>
                    <a:pt x="703" y="325"/>
                    <a:pt x="703" y="337"/>
                    <a:pt x="715" y="337"/>
                  </a:cubicBezTo>
                  <a:cubicBezTo>
                    <a:pt x="750" y="337"/>
                    <a:pt x="786" y="301"/>
                    <a:pt x="798" y="265"/>
                  </a:cubicBezTo>
                  <a:cubicBezTo>
                    <a:pt x="810" y="218"/>
                    <a:pt x="774" y="170"/>
                    <a:pt x="739" y="158"/>
                  </a:cubicBezTo>
                  <a:lnTo>
                    <a:pt x="119" y="3"/>
                  </a:lnTo>
                  <a:cubicBezTo>
                    <a:pt x="111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1"/>
            <p:cNvSpPr/>
            <p:nvPr/>
          </p:nvSpPr>
          <p:spPr>
            <a:xfrm rot="5400000">
              <a:off x="6215408" y="442832"/>
              <a:ext cx="191097" cy="117658"/>
            </a:xfrm>
            <a:custGeom>
              <a:avLst/>
              <a:gdLst/>
              <a:ahLst/>
              <a:cxnLst/>
              <a:rect l="l" t="t" r="r" b="b"/>
              <a:pathLst>
                <a:path w="1275" h="785" extrusionOk="0">
                  <a:moveTo>
                    <a:pt x="109" y="1"/>
                  </a:moveTo>
                  <a:cubicBezTo>
                    <a:pt x="77" y="1"/>
                    <a:pt x="41" y="20"/>
                    <a:pt x="24" y="46"/>
                  </a:cubicBezTo>
                  <a:cubicBezTo>
                    <a:pt x="0" y="94"/>
                    <a:pt x="12" y="141"/>
                    <a:pt x="60" y="165"/>
                  </a:cubicBezTo>
                  <a:lnTo>
                    <a:pt x="1131" y="772"/>
                  </a:lnTo>
                  <a:cubicBezTo>
                    <a:pt x="1143" y="784"/>
                    <a:pt x="1167" y="784"/>
                    <a:pt x="1179" y="784"/>
                  </a:cubicBezTo>
                  <a:cubicBezTo>
                    <a:pt x="1215" y="784"/>
                    <a:pt x="1238" y="772"/>
                    <a:pt x="1250" y="749"/>
                  </a:cubicBezTo>
                  <a:cubicBezTo>
                    <a:pt x="1274" y="701"/>
                    <a:pt x="1262" y="653"/>
                    <a:pt x="1227" y="629"/>
                  </a:cubicBezTo>
                  <a:lnTo>
                    <a:pt x="143" y="10"/>
                  </a:lnTo>
                  <a:cubicBezTo>
                    <a:pt x="133" y="4"/>
                    <a:pt x="121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1"/>
            <p:cNvSpPr/>
            <p:nvPr/>
          </p:nvSpPr>
          <p:spPr>
            <a:xfrm rot="5400000">
              <a:off x="6237589" y="452875"/>
              <a:ext cx="57254" cy="117208"/>
            </a:xfrm>
            <a:custGeom>
              <a:avLst/>
              <a:gdLst/>
              <a:ahLst/>
              <a:cxnLst/>
              <a:rect l="l" t="t" r="r" b="b"/>
              <a:pathLst>
                <a:path w="382" h="782" extrusionOk="0">
                  <a:moveTo>
                    <a:pt x="103" y="0"/>
                  </a:moveTo>
                  <a:cubicBezTo>
                    <a:pt x="93" y="0"/>
                    <a:pt x="82" y="3"/>
                    <a:pt x="72" y="8"/>
                  </a:cubicBezTo>
                  <a:cubicBezTo>
                    <a:pt x="24" y="20"/>
                    <a:pt x="0" y="68"/>
                    <a:pt x="12" y="115"/>
                  </a:cubicBezTo>
                  <a:lnTo>
                    <a:pt x="203" y="722"/>
                  </a:lnTo>
                  <a:cubicBezTo>
                    <a:pt x="214" y="758"/>
                    <a:pt x="250" y="782"/>
                    <a:pt x="286" y="782"/>
                  </a:cubicBezTo>
                  <a:lnTo>
                    <a:pt x="310" y="782"/>
                  </a:lnTo>
                  <a:cubicBezTo>
                    <a:pt x="357" y="770"/>
                    <a:pt x="381" y="710"/>
                    <a:pt x="369" y="675"/>
                  </a:cubicBezTo>
                  <a:lnTo>
                    <a:pt x="179" y="56"/>
                  </a:lnTo>
                  <a:cubicBezTo>
                    <a:pt x="170" y="28"/>
                    <a:pt x="139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1"/>
            <p:cNvSpPr/>
            <p:nvPr/>
          </p:nvSpPr>
          <p:spPr>
            <a:xfrm rot="5400000">
              <a:off x="6264943" y="520097"/>
              <a:ext cx="121403" cy="50510"/>
            </a:xfrm>
            <a:custGeom>
              <a:avLst/>
              <a:gdLst/>
              <a:ahLst/>
              <a:cxnLst/>
              <a:rect l="l" t="t" r="r" b="b"/>
              <a:pathLst>
                <a:path w="810" h="337" extrusionOk="0">
                  <a:moveTo>
                    <a:pt x="715" y="0"/>
                  </a:moveTo>
                  <a:cubicBezTo>
                    <a:pt x="707" y="0"/>
                    <a:pt x="699" y="1"/>
                    <a:pt x="691" y="3"/>
                  </a:cubicBezTo>
                  <a:lnTo>
                    <a:pt x="71" y="158"/>
                  </a:lnTo>
                  <a:cubicBezTo>
                    <a:pt x="24" y="170"/>
                    <a:pt x="0" y="218"/>
                    <a:pt x="12" y="265"/>
                  </a:cubicBezTo>
                  <a:cubicBezTo>
                    <a:pt x="24" y="301"/>
                    <a:pt x="60" y="337"/>
                    <a:pt x="95" y="337"/>
                  </a:cubicBezTo>
                  <a:cubicBezTo>
                    <a:pt x="107" y="337"/>
                    <a:pt x="107" y="337"/>
                    <a:pt x="119" y="325"/>
                  </a:cubicBezTo>
                  <a:lnTo>
                    <a:pt x="738" y="170"/>
                  </a:lnTo>
                  <a:cubicBezTo>
                    <a:pt x="786" y="158"/>
                    <a:pt x="810" y="111"/>
                    <a:pt x="798" y="63"/>
                  </a:cubicBezTo>
                  <a:cubicBezTo>
                    <a:pt x="788" y="24"/>
                    <a:pt x="754" y="0"/>
                    <a:pt x="7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1"/>
            <p:cNvSpPr/>
            <p:nvPr/>
          </p:nvSpPr>
          <p:spPr>
            <a:xfrm rot="5400000">
              <a:off x="6330668" y="238242"/>
              <a:ext cx="192896" cy="117958"/>
            </a:xfrm>
            <a:custGeom>
              <a:avLst/>
              <a:gdLst/>
              <a:ahLst/>
              <a:cxnLst/>
              <a:rect l="l" t="t" r="r" b="b"/>
              <a:pathLst>
                <a:path w="1287" h="787" extrusionOk="0">
                  <a:moveTo>
                    <a:pt x="105" y="1"/>
                  </a:moveTo>
                  <a:cubicBezTo>
                    <a:pt x="79" y="1"/>
                    <a:pt x="53" y="16"/>
                    <a:pt x="37" y="48"/>
                  </a:cubicBezTo>
                  <a:cubicBezTo>
                    <a:pt x="1" y="84"/>
                    <a:pt x="25" y="143"/>
                    <a:pt x="60" y="167"/>
                  </a:cubicBezTo>
                  <a:lnTo>
                    <a:pt x="1144" y="774"/>
                  </a:lnTo>
                  <a:cubicBezTo>
                    <a:pt x="1156" y="786"/>
                    <a:pt x="1168" y="786"/>
                    <a:pt x="1180" y="786"/>
                  </a:cubicBezTo>
                  <a:cubicBezTo>
                    <a:pt x="1215" y="786"/>
                    <a:pt x="1239" y="774"/>
                    <a:pt x="1263" y="739"/>
                  </a:cubicBezTo>
                  <a:cubicBezTo>
                    <a:pt x="1287" y="703"/>
                    <a:pt x="1263" y="643"/>
                    <a:pt x="1227" y="620"/>
                  </a:cubicBezTo>
                  <a:lnTo>
                    <a:pt x="144" y="12"/>
                  </a:lnTo>
                  <a:cubicBezTo>
                    <a:pt x="132" y="5"/>
                    <a:pt x="119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1"/>
            <p:cNvSpPr/>
            <p:nvPr/>
          </p:nvSpPr>
          <p:spPr>
            <a:xfrm rot="5400000">
              <a:off x="6442480" y="230000"/>
              <a:ext cx="57254" cy="116609"/>
            </a:xfrm>
            <a:custGeom>
              <a:avLst/>
              <a:gdLst/>
              <a:ahLst/>
              <a:cxnLst/>
              <a:rect l="l" t="t" r="r" b="b"/>
              <a:pathLst>
                <a:path w="382" h="778" extrusionOk="0">
                  <a:moveTo>
                    <a:pt x="97" y="1"/>
                  </a:moveTo>
                  <a:cubicBezTo>
                    <a:pt x="89" y="1"/>
                    <a:pt x="80" y="2"/>
                    <a:pt x="72" y="4"/>
                  </a:cubicBezTo>
                  <a:cubicBezTo>
                    <a:pt x="25" y="16"/>
                    <a:pt x="1" y="63"/>
                    <a:pt x="13" y="111"/>
                  </a:cubicBezTo>
                  <a:lnTo>
                    <a:pt x="203" y="718"/>
                  </a:lnTo>
                  <a:cubicBezTo>
                    <a:pt x="203" y="754"/>
                    <a:pt x="239" y="778"/>
                    <a:pt x="287" y="778"/>
                  </a:cubicBezTo>
                  <a:lnTo>
                    <a:pt x="310" y="778"/>
                  </a:lnTo>
                  <a:cubicBezTo>
                    <a:pt x="358" y="766"/>
                    <a:pt x="382" y="718"/>
                    <a:pt x="370" y="671"/>
                  </a:cubicBezTo>
                  <a:lnTo>
                    <a:pt x="179" y="63"/>
                  </a:lnTo>
                  <a:cubicBezTo>
                    <a:pt x="170" y="24"/>
                    <a:pt x="13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1"/>
            <p:cNvSpPr/>
            <p:nvPr/>
          </p:nvSpPr>
          <p:spPr>
            <a:xfrm rot="5400000">
              <a:off x="6350527" y="229175"/>
              <a:ext cx="121403" cy="50510"/>
            </a:xfrm>
            <a:custGeom>
              <a:avLst/>
              <a:gdLst/>
              <a:ahLst/>
              <a:cxnLst/>
              <a:rect l="l" t="t" r="r" b="b"/>
              <a:pathLst>
                <a:path w="810" h="337" extrusionOk="0">
                  <a:moveTo>
                    <a:pt x="710" y="1"/>
                  </a:moveTo>
                  <a:cubicBezTo>
                    <a:pt x="703" y="1"/>
                    <a:pt x="697" y="1"/>
                    <a:pt x="691" y="3"/>
                  </a:cubicBezTo>
                  <a:lnTo>
                    <a:pt x="72" y="170"/>
                  </a:lnTo>
                  <a:cubicBezTo>
                    <a:pt x="24" y="182"/>
                    <a:pt x="0" y="229"/>
                    <a:pt x="12" y="265"/>
                  </a:cubicBezTo>
                  <a:cubicBezTo>
                    <a:pt x="24" y="312"/>
                    <a:pt x="60" y="336"/>
                    <a:pt x="96" y="336"/>
                  </a:cubicBezTo>
                  <a:lnTo>
                    <a:pt x="119" y="336"/>
                  </a:lnTo>
                  <a:lnTo>
                    <a:pt x="739" y="182"/>
                  </a:lnTo>
                  <a:cubicBezTo>
                    <a:pt x="774" y="158"/>
                    <a:pt x="810" y="122"/>
                    <a:pt x="798" y="74"/>
                  </a:cubicBezTo>
                  <a:cubicBezTo>
                    <a:pt x="788" y="33"/>
                    <a:pt x="750" y="1"/>
                    <a:pt x="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1"/>
            <p:cNvSpPr/>
            <p:nvPr/>
          </p:nvSpPr>
          <p:spPr>
            <a:xfrm rot="5400000">
              <a:off x="6331568" y="442682"/>
              <a:ext cx="191097" cy="117958"/>
            </a:xfrm>
            <a:custGeom>
              <a:avLst/>
              <a:gdLst/>
              <a:ahLst/>
              <a:cxnLst/>
              <a:rect l="l" t="t" r="r" b="b"/>
              <a:pathLst>
                <a:path w="1275" h="787" extrusionOk="0">
                  <a:moveTo>
                    <a:pt x="1178" y="1"/>
                  </a:moveTo>
                  <a:cubicBezTo>
                    <a:pt x="1163" y="1"/>
                    <a:pt x="1147" y="5"/>
                    <a:pt x="1131" y="12"/>
                  </a:cubicBezTo>
                  <a:lnTo>
                    <a:pt x="60" y="620"/>
                  </a:lnTo>
                  <a:cubicBezTo>
                    <a:pt x="24" y="643"/>
                    <a:pt x="0" y="703"/>
                    <a:pt x="24" y="739"/>
                  </a:cubicBezTo>
                  <a:cubicBezTo>
                    <a:pt x="48" y="774"/>
                    <a:pt x="72" y="786"/>
                    <a:pt x="107" y="786"/>
                  </a:cubicBezTo>
                  <a:cubicBezTo>
                    <a:pt x="119" y="786"/>
                    <a:pt x="131" y="786"/>
                    <a:pt x="143" y="774"/>
                  </a:cubicBezTo>
                  <a:lnTo>
                    <a:pt x="1227" y="167"/>
                  </a:lnTo>
                  <a:cubicBezTo>
                    <a:pt x="1262" y="143"/>
                    <a:pt x="1274" y="84"/>
                    <a:pt x="1250" y="48"/>
                  </a:cubicBezTo>
                  <a:cubicBezTo>
                    <a:pt x="1234" y="16"/>
                    <a:pt x="1208" y="1"/>
                    <a:pt x="11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1"/>
            <p:cNvSpPr/>
            <p:nvPr/>
          </p:nvSpPr>
          <p:spPr>
            <a:xfrm rot="5400000">
              <a:off x="6442480" y="453175"/>
              <a:ext cx="57254" cy="116609"/>
            </a:xfrm>
            <a:custGeom>
              <a:avLst/>
              <a:gdLst/>
              <a:ahLst/>
              <a:cxnLst/>
              <a:rect l="l" t="t" r="r" b="b"/>
              <a:pathLst>
                <a:path w="382" h="778" extrusionOk="0">
                  <a:moveTo>
                    <a:pt x="285" y="1"/>
                  </a:moveTo>
                  <a:cubicBezTo>
                    <a:pt x="247" y="1"/>
                    <a:pt x="212" y="24"/>
                    <a:pt x="203" y="63"/>
                  </a:cubicBezTo>
                  <a:lnTo>
                    <a:pt x="12" y="671"/>
                  </a:lnTo>
                  <a:cubicBezTo>
                    <a:pt x="0" y="718"/>
                    <a:pt x="24" y="766"/>
                    <a:pt x="72" y="778"/>
                  </a:cubicBezTo>
                  <a:lnTo>
                    <a:pt x="95" y="778"/>
                  </a:lnTo>
                  <a:cubicBezTo>
                    <a:pt x="143" y="778"/>
                    <a:pt x="179" y="754"/>
                    <a:pt x="179" y="718"/>
                  </a:cubicBezTo>
                  <a:lnTo>
                    <a:pt x="369" y="111"/>
                  </a:lnTo>
                  <a:cubicBezTo>
                    <a:pt x="381" y="63"/>
                    <a:pt x="357" y="16"/>
                    <a:pt x="310" y="4"/>
                  </a:cubicBezTo>
                  <a:cubicBezTo>
                    <a:pt x="302" y="2"/>
                    <a:pt x="293" y="1"/>
                    <a:pt x="2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 rot="5400000">
              <a:off x="6350527" y="520097"/>
              <a:ext cx="121403" cy="50510"/>
            </a:xfrm>
            <a:custGeom>
              <a:avLst/>
              <a:gdLst/>
              <a:ahLst/>
              <a:cxnLst/>
              <a:rect l="l" t="t" r="r" b="b"/>
              <a:pathLst>
                <a:path w="810" h="337" extrusionOk="0">
                  <a:moveTo>
                    <a:pt x="100" y="1"/>
                  </a:moveTo>
                  <a:cubicBezTo>
                    <a:pt x="60" y="1"/>
                    <a:pt x="22" y="33"/>
                    <a:pt x="12" y="74"/>
                  </a:cubicBezTo>
                  <a:cubicBezTo>
                    <a:pt x="0" y="122"/>
                    <a:pt x="24" y="158"/>
                    <a:pt x="71" y="182"/>
                  </a:cubicBezTo>
                  <a:lnTo>
                    <a:pt x="691" y="336"/>
                  </a:lnTo>
                  <a:lnTo>
                    <a:pt x="714" y="336"/>
                  </a:lnTo>
                  <a:cubicBezTo>
                    <a:pt x="750" y="336"/>
                    <a:pt x="786" y="312"/>
                    <a:pt x="798" y="265"/>
                  </a:cubicBezTo>
                  <a:cubicBezTo>
                    <a:pt x="810" y="229"/>
                    <a:pt x="786" y="182"/>
                    <a:pt x="738" y="170"/>
                  </a:cubicBezTo>
                  <a:lnTo>
                    <a:pt x="119" y="3"/>
                  </a:lnTo>
                  <a:cubicBezTo>
                    <a:pt x="113" y="1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 rot="5400000">
              <a:off x="6312831" y="343610"/>
              <a:ext cx="112560" cy="108965"/>
            </a:xfrm>
            <a:custGeom>
              <a:avLst/>
              <a:gdLst/>
              <a:ahLst/>
              <a:cxnLst/>
              <a:rect l="l" t="t" r="r" b="b"/>
              <a:pathLst>
                <a:path w="751" h="727" extrusionOk="0">
                  <a:moveTo>
                    <a:pt x="382" y="0"/>
                  </a:moveTo>
                  <a:cubicBezTo>
                    <a:pt x="191" y="0"/>
                    <a:pt x="1" y="167"/>
                    <a:pt x="12" y="369"/>
                  </a:cubicBezTo>
                  <a:cubicBezTo>
                    <a:pt x="24" y="560"/>
                    <a:pt x="167" y="727"/>
                    <a:pt x="382" y="727"/>
                  </a:cubicBezTo>
                  <a:cubicBezTo>
                    <a:pt x="572" y="727"/>
                    <a:pt x="751" y="560"/>
                    <a:pt x="739" y="369"/>
                  </a:cubicBezTo>
                  <a:cubicBezTo>
                    <a:pt x="727" y="167"/>
                    <a:pt x="584" y="0"/>
                    <a:pt x="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0" name="Google Shape;550;p11"/>
          <p:cNvSpPr/>
          <p:nvPr/>
        </p:nvSpPr>
        <p:spPr>
          <a:xfrm rot="5400000">
            <a:off x="7545015" y="1281885"/>
            <a:ext cx="337188" cy="368094"/>
          </a:xfrm>
          <a:custGeom>
            <a:avLst/>
            <a:gdLst/>
            <a:ahLst/>
            <a:cxnLst/>
            <a:rect l="l" t="t" r="r" b="b"/>
            <a:pathLst>
              <a:path w="3644" h="3978" extrusionOk="0">
                <a:moveTo>
                  <a:pt x="1131" y="787"/>
                </a:moveTo>
                <a:lnTo>
                  <a:pt x="1774" y="1227"/>
                </a:lnTo>
                <a:lnTo>
                  <a:pt x="1774" y="1418"/>
                </a:lnTo>
                <a:lnTo>
                  <a:pt x="1453" y="1191"/>
                </a:lnTo>
                <a:cubicBezTo>
                  <a:pt x="1441" y="1185"/>
                  <a:pt x="1429" y="1182"/>
                  <a:pt x="1417" y="1182"/>
                </a:cubicBezTo>
                <a:cubicBezTo>
                  <a:pt x="1405" y="1182"/>
                  <a:pt x="1393" y="1185"/>
                  <a:pt x="1381" y="1191"/>
                </a:cubicBezTo>
                <a:cubicBezTo>
                  <a:pt x="1358" y="1215"/>
                  <a:pt x="1346" y="1239"/>
                  <a:pt x="1346" y="1263"/>
                </a:cubicBezTo>
                <a:lnTo>
                  <a:pt x="1381" y="1537"/>
                </a:lnTo>
                <a:lnTo>
                  <a:pt x="1381" y="1537"/>
                </a:lnTo>
                <a:lnTo>
                  <a:pt x="1215" y="1430"/>
                </a:lnTo>
                <a:lnTo>
                  <a:pt x="1131" y="787"/>
                </a:lnTo>
                <a:close/>
                <a:moveTo>
                  <a:pt x="2524" y="751"/>
                </a:moveTo>
                <a:lnTo>
                  <a:pt x="2465" y="1501"/>
                </a:lnTo>
                <a:lnTo>
                  <a:pt x="2274" y="1608"/>
                </a:lnTo>
                <a:lnTo>
                  <a:pt x="2310" y="1239"/>
                </a:lnTo>
                <a:cubicBezTo>
                  <a:pt x="2310" y="1215"/>
                  <a:pt x="2298" y="1191"/>
                  <a:pt x="2274" y="1179"/>
                </a:cubicBezTo>
                <a:cubicBezTo>
                  <a:pt x="2262" y="1174"/>
                  <a:pt x="2251" y="1171"/>
                  <a:pt x="2239" y="1171"/>
                </a:cubicBezTo>
                <a:cubicBezTo>
                  <a:pt x="2227" y="1171"/>
                  <a:pt x="2215" y="1174"/>
                  <a:pt x="2203" y="1179"/>
                </a:cubicBezTo>
                <a:lnTo>
                  <a:pt x="1905" y="1418"/>
                </a:lnTo>
                <a:lnTo>
                  <a:pt x="1905" y="1227"/>
                </a:lnTo>
                <a:lnTo>
                  <a:pt x="2524" y="751"/>
                </a:lnTo>
                <a:close/>
                <a:moveTo>
                  <a:pt x="1500" y="1394"/>
                </a:moveTo>
                <a:lnTo>
                  <a:pt x="1774" y="1584"/>
                </a:lnTo>
                <a:lnTo>
                  <a:pt x="1774" y="1787"/>
                </a:lnTo>
                <a:lnTo>
                  <a:pt x="1536" y="1632"/>
                </a:lnTo>
                <a:lnTo>
                  <a:pt x="1500" y="1394"/>
                </a:lnTo>
                <a:close/>
                <a:moveTo>
                  <a:pt x="2167" y="1370"/>
                </a:moveTo>
                <a:lnTo>
                  <a:pt x="2143" y="1680"/>
                </a:lnTo>
                <a:lnTo>
                  <a:pt x="1917" y="1811"/>
                </a:lnTo>
                <a:lnTo>
                  <a:pt x="1905" y="1572"/>
                </a:lnTo>
                <a:lnTo>
                  <a:pt x="2167" y="1370"/>
                </a:lnTo>
                <a:close/>
                <a:moveTo>
                  <a:pt x="2191" y="1811"/>
                </a:moveTo>
                <a:lnTo>
                  <a:pt x="2512" y="1941"/>
                </a:lnTo>
                <a:lnTo>
                  <a:pt x="2239" y="2072"/>
                </a:lnTo>
                <a:lnTo>
                  <a:pt x="1989" y="1918"/>
                </a:lnTo>
                <a:lnTo>
                  <a:pt x="2191" y="1811"/>
                </a:lnTo>
                <a:close/>
                <a:moveTo>
                  <a:pt x="1536" y="1787"/>
                </a:moveTo>
                <a:lnTo>
                  <a:pt x="1739" y="1918"/>
                </a:lnTo>
                <a:lnTo>
                  <a:pt x="1441" y="2084"/>
                </a:lnTo>
                <a:lnTo>
                  <a:pt x="1179" y="1977"/>
                </a:lnTo>
                <a:lnTo>
                  <a:pt x="1512" y="1822"/>
                </a:lnTo>
                <a:cubicBezTo>
                  <a:pt x="1524" y="1811"/>
                  <a:pt x="1536" y="1811"/>
                  <a:pt x="1536" y="1787"/>
                </a:cubicBezTo>
                <a:close/>
                <a:moveTo>
                  <a:pt x="1238" y="1596"/>
                </a:moveTo>
                <a:lnTo>
                  <a:pt x="1405" y="1703"/>
                </a:lnTo>
                <a:lnTo>
                  <a:pt x="1417" y="1727"/>
                </a:lnTo>
                <a:lnTo>
                  <a:pt x="988" y="1930"/>
                </a:lnTo>
                <a:cubicBezTo>
                  <a:pt x="965" y="1930"/>
                  <a:pt x="953" y="1965"/>
                  <a:pt x="953" y="1989"/>
                </a:cubicBezTo>
                <a:cubicBezTo>
                  <a:pt x="953" y="2013"/>
                  <a:pt x="965" y="2037"/>
                  <a:pt x="988" y="2049"/>
                </a:cubicBezTo>
                <a:lnTo>
                  <a:pt x="1298" y="2168"/>
                </a:lnTo>
                <a:lnTo>
                  <a:pt x="1119" y="2275"/>
                </a:lnTo>
                <a:lnTo>
                  <a:pt x="465" y="2013"/>
                </a:lnTo>
                <a:lnTo>
                  <a:pt x="1191" y="1668"/>
                </a:lnTo>
                <a:cubicBezTo>
                  <a:pt x="1215" y="1656"/>
                  <a:pt x="1227" y="1632"/>
                  <a:pt x="1238" y="1596"/>
                </a:cubicBezTo>
                <a:close/>
                <a:moveTo>
                  <a:pt x="2512" y="1632"/>
                </a:moveTo>
                <a:lnTo>
                  <a:pt x="3251" y="1941"/>
                </a:lnTo>
                <a:lnTo>
                  <a:pt x="2536" y="2275"/>
                </a:lnTo>
                <a:lnTo>
                  <a:pt x="2358" y="2156"/>
                </a:lnTo>
                <a:lnTo>
                  <a:pt x="2703" y="2001"/>
                </a:lnTo>
                <a:cubicBezTo>
                  <a:pt x="2727" y="1989"/>
                  <a:pt x="2739" y="1965"/>
                  <a:pt x="2739" y="1941"/>
                </a:cubicBezTo>
                <a:cubicBezTo>
                  <a:pt x="2739" y="1906"/>
                  <a:pt x="2727" y="1882"/>
                  <a:pt x="2703" y="1882"/>
                </a:cubicBezTo>
                <a:lnTo>
                  <a:pt x="2334" y="1727"/>
                </a:lnTo>
                <a:lnTo>
                  <a:pt x="2501" y="1632"/>
                </a:lnTo>
                <a:close/>
                <a:moveTo>
                  <a:pt x="1917" y="2025"/>
                </a:moveTo>
                <a:lnTo>
                  <a:pt x="2155" y="2180"/>
                </a:lnTo>
                <a:lnTo>
                  <a:pt x="2203" y="2525"/>
                </a:lnTo>
                <a:lnTo>
                  <a:pt x="1917" y="2334"/>
                </a:lnTo>
                <a:lnTo>
                  <a:pt x="1917" y="2025"/>
                </a:lnTo>
                <a:close/>
                <a:moveTo>
                  <a:pt x="1786" y="2049"/>
                </a:moveTo>
                <a:lnTo>
                  <a:pt x="1786" y="2346"/>
                </a:lnTo>
                <a:lnTo>
                  <a:pt x="1536" y="2549"/>
                </a:lnTo>
                <a:lnTo>
                  <a:pt x="1560" y="2180"/>
                </a:lnTo>
                <a:lnTo>
                  <a:pt x="1786" y="2049"/>
                </a:lnTo>
                <a:close/>
                <a:moveTo>
                  <a:pt x="2298" y="2275"/>
                </a:moveTo>
                <a:lnTo>
                  <a:pt x="2477" y="2382"/>
                </a:lnTo>
                <a:lnTo>
                  <a:pt x="2584" y="3156"/>
                </a:lnTo>
                <a:lnTo>
                  <a:pt x="1929" y="2703"/>
                </a:lnTo>
                <a:lnTo>
                  <a:pt x="1929" y="2501"/>
                </a:lnTo>
                <a:lnTo>
                  <a:pt x="2251" y="2727"/>
                </a:lnTo>
                <a:cubicBezTo>
                  <a:pt x="2256" y="2733"/>
                  <a:pt x="2268" y="2736"/>
                  <a:pt x="2282" y="2736"/>
                </a:cubicBezTo>
                <a:cubicBezTo>
                  <a:pt x="2295" y="2736"/>
                  <a:pt x="2310" y="2733"/>
                  <a:pt x="2322" y="2727"/>
                </a:cubicBezTo>
                <a:cubicBezTo>
                  <a:pt x="2346" y="2715"/>
                  <a:pt x="2358" y="2692"/>
                  <a:pt x="2346" y="2656"/>
                </a:cubicBezTo>
                <a:lnTo>
                  <a:pt x="2298" y="2275"/>
                </a:lnTo>
                <a:close/>
                <a:moveTo>
                  <a:pt x="1417" y="2251"/>
                </a:moveTo>
                <a:lnTo>
                  <a:pt x="1381" y="2680"/>
                </a:lnTo>
                <a:cubicBezTo>
                  <a:pt x="1381" y="2715"/>
                  <a:pt x="1393" y="2739"/>
                  <a:pt x="1417" y="2751"/>
                </a:cubicBezTo>
                <a:lnTo>
                  <a:pt x="1453" y="2751"/>
                </a:lnTo>
                <a:cubicBezTo>
                  <a:pt x="1465" y="2751"/>
                  <a:pt x="1477" y="2751"/>
                  <a:pt x="1489" y="2739"/>
                </a:cubicBezTo>
                <a:lnTo>
                  <a:pt x="1786" y="2513"/>
                </a:lnTo>
                <a:lnTo>
                  <a:pt x="1798" y="2727"/>
                </a:lnTo>
                <a:lnTo>
                  <a:pt x="1191" y="3204"/>
                </a:lnTo>
                <a:lnTo>
                  <a:pt x="1262" y="2406"/>
                </a:lnTo>
                <a:cubicBezTo>
                  <a:pt x="1262" y="2382"/>
                  <a:pt x="1250" y="2370"/>
                  <a:pt x="1250" y="2358"/>
                </a:cubicBezTo>
                <a:lnTo>
                  <a:pt x="1417" y="2251"/>
                </a:lnTo>
                <a:close/>
                <a:moveTo>
                  <a:pt x="1810" y="1"/>
                </a:moveTo>
                <a:cubicBezTo>
                  <a:pt x="1774" y="1"/>
                  <a:pt x="1750" y="25"/>
                  <a:pt x="1750" y="72"/>
                </a:cubicBezTo>
                <a:lnTo>
                  <a:pt x="1750" y="334"/>
                </a:lnTo>
                <a:lnTo>
                  <a:pt x="1465" y="60"/>
                </a:lnTo>
                <a:cubicBezTo>
                  <a:pt x="1454" y="44"/>
                  <a:pt x="1438" y="38"/>
                  <a:pt x="1422" y="38"/>
                </a:cubicBezTo>
                <a:cubicBezTo>
                  <a:pt x="1403" y="38"/>
                  <a:pt x="1383" y="47"/>
                  <a:pt x="1369" y="60"/>
                </a:cubicBezTo>
                <a:cubicBezTo>
                  <a:pt x="1346" y="84"/>
                  <a:pt x="1346" y="132"/>
                  <a:pt x="1369" y="156"/>
                </a:cubicBezTo>
                <a:lnTo>
                  <a:pt x="1750" y="513"/>
                </a:lnTo>
                <a:cubicBezTo>
                  <a:pt x="1750" y="513"/>
                  <a:pt x="1750" y="525"/>
                  <a:pt x="1762" y="537"/>
                </a:cubicBezTo>
                <a:lnTo>
                  <a:pt x="1762" y="1025"/>
                </a:lnTo>
                <a:lnTo>
                  <a:pt x="1060" y="537"/>
                </a:lnTo>
                <a:cubicBezTo>
                  <a:pt x="1046" y="530"/>
                  <a:pt x="1028" y="523"/>
                  <a:pt x="1009" y="523"/>
                </a:cubicBezTo>
                <a:cubicBezTo>
                  <a:pt x="995" y="523"/>
                  <a:pt x="980" y="526"/>
                  <a:pt x="965" y="537"/>
                </a:cubicBezTo>
                <a:cubicBezTo>
                  <a:pt x="941" y="548"/>
                  <a:pt x="929" y="584"/>
                  <a:pt x="929" y="620"/>
                </a:cubicBezTo>
                <a:lnTo>
                  <a:pt x="1024" y="1310"/>
                </a:lnTo>
                <a:lnTo>
                  <a:pt x="691" y="1108"/>
                </a:lnTo>
                <a:lnTo>
                  <a:pt x="631" y="608"/>
                </a:lnTo>
                <a:cubicBezTo>
                  <a:pt x="619" y="572"/>
                  <a:pt x="596" y="548"/>
                  <a:pt x="548" y="548"/>
                </a:cubicBezTo>
                <a:cubicBezTo>
                  <a:pt x="512" y="548"/>
                  <a:pt x="488" y="584"/>
                  <a:pt x="500" y="620"/>
                </a:cubicBezTo>
                <a:lnTo>
                  <a:pt x="548" y="1013"/>
                </a:lnTo>
                <a:lnTo>
                  <a:pt x="298" y="858"/>
                </a:lnTo>
                <a:cubicBezTo>
                  <a:pt x="289" y="850"/>
                  <a:pt x="278" y="846"/>
                  <a:pt x="266" y="846"/>
                </a:cubicBezTo>
                <a:cubicBezTo>
                  <a:pt x="243" y="846"/>
                  <a:pt x="218" y="859"/>
                  <a:pt x="203" y="882"/>
                </a:cubicBezTo>
                <a:cubicBezTo>
                  <a:pt x="191" y="906"/>
                  <a:pt x="203" y="941"/>
                  <a:pt x="226" y="965"/>
                </a:cubicBezTo>
                <a:lnTo>
                  <a:pt x="500" y="1144"/>
                </a:lnTo>
                <a:lnTo>
                  <a:pt x="72" y="1203"/>
                </a:lnTo>
                <a:cubicBezTo>
                  <a:pt x="36" y="1203"/>
                  <a:pt x="12" y="1239"/>
                  <a:pt x="12" y="1275"/>
                </a:cubicBezTo>
                <a:cubicBezTo>
                  <a:pt x="12" y="1310"/>
                  <a:pt x="48" y="1334"/>
                  <a:pt x="72" y="1334"/>
                </a:cubicBezTo>
                <a:lnTo>
                  <a:pt x="84" y="1334"/>
                </a:lnTo>
                <a:lnTo>
                  <a:pt x="631" y="1251"/>
                </a:lnTo>
                <a:cubicBezTo>
                  <a:pt x="643" y="1251"/>
                  <a:pt x="655" y="1251"/>
                  <a:pt x="655" y="1239"/>
                </a:cubicBezTo>
                <a:lnTo>
                  <a:pt x="1048" y="1489"/>
                </a:lnTo>
                <a:lnTo>
                  <a:pt x="1048" y="1549"/>
                </a:lnTo>
                <a:lnTo>
                  <a:pt x="215" y="1941"/>
                </a:lnTo>
                <a:cubicBezTo>
                  <a:pt x="179" y="1965"/>
                  <a:pt x="155" y="1989"/>
                  <a:pt x="155" y="2025"/>
                </a:cubicBezTo>
                <a:cubicBezTo>
                  <a:pt x="155" y="2061"/>
                  <a:pt x="179" y="2096"/>
                  <a:pt x="215" y="2108"/>
                </a:cubicBezTo>
                <a:lnTo>
                  <a:pt x="929" y="2394"/>
                </a:lnTo>
                <a:lnTo>
                  <a:pt x="619" y="2573"/>
                </a:lnTo>
                <a:lnTo>
                  <a:pt x="95" y="2382"/>
                </a:lnTo>
                <a:cubicBezTo>
                  <a:pt x="91" y="2380"/>
                  <a:pt x="86" y="2379"/>
                  <a:pt x="81" y="2379"/>
                </a:cubicBezTo>
                <a:cubicBezTo>
                  <a:pt x="56" y="2379"/>
                  <a:pt x="22" y="2400"/>
                  <a:pt x="12" y="2430"/>
                </a:cubicBezTo>
                <a:cubicBezTo>
                  <a:pt x="0" y="2453"/>
                  <a:pt x="24" y="2501"/>
                  <a:pt x="60" y="2513"/>
                </a:cubicBezTo>
                <a:lnTo>
                  <a:pt x="476" y="2656"/>
                </a:lnTo>
                <a:lnTo>
                  <a:pt x="84" y="2882"/>
                </a:lnTo>
                <a:cubicBezTo>
                  <a:pt x="48" y="2906"/>
                  <a:pt x="36" y="2942"/>
                  <a:pt x="60" y="2977"/>
                </a:cubicBezTo>
                <a:cubicBezTo>
                  <a:pt x="72" y="3001"/>
                  <a:pt x="95" y="3013"/>
                  <a:pt x="119" y="3013"/>
                </a:cubicBezTo>
                <a:cubicBezTo>
                  <a:pt x="131" y="3013"/>
                  <a:pt x="131" y="3001"/>
                  <a:pt x="143" y="3001"/>
                </a:cubicBezTo>
                <a:lnTo>
                  <a:pt x="500" y="2799"/>
                </a:lnTo>
                <a:lnTo>
                  <a:pt x="369" y="3156"/>
                </a:lnTo>
                <a:cubicBezTo>
                  <a:pt x="357" y="3192"/>
                  <a:pt x="381" y="3227"/>
                  <a:pt x="417" y="3239"/>
                </a:cubicBezTo>
                <a:lnTo>
                  <a:pt x="429" y="3239"/>
                </a:lnTo>
                <a:cubicBezTo>
                  <a:pt x="465" y="3239"/>
                  <a:pt x="488" y="3227"/>
                  <a:pt x="500" y="3192"/>
                </a:cubicBezTo>
                <a:lnTo>
                  <a:pt x="679" y="2692"/>
                </a:lnTo>
                <a:lnTo>
                  <a:pt x="1084" y="2465"/>
                </a:lnTo>
                <a:lnTo>
                  <a:pt x="1000" y="3394"/>
                </a:lnTo>
                <a:cubicBezTo>
                  <a:pt x="1000" y="3430"/>
                  <a:pt x="1012" y="3454"/>
                  <a:pt x="1048" y="3477"/>
                </a:cubicBezTo>
                <a:cubicBezTo>
                  <a:pt x="1060" y="3477"/>
                  <a:pt x="1072" y="3489"/>
                  <a:pt x="1096" y="3489"/>
                </a:cubicBezTo>
                <a:cubicBezTo>
                  <a:pt x="1108" y="3489"/>
                  <a:pt x="1131" y="3477"/>
                  <a:pt x="1143" y="3465"/>
                </a:cubicBezTo>
                <a:lnTo>
                  <a:pt x="1798" y="2954"/>
                </a:lnTo>
                <a:lnTo>
                  <a:pt x="1810" y="3299"/>
                </a:lnTo>
                <a:lnTo>
                  <a:pt x="1798" y="3299"/>
                </a:lnTo>
                <a:lnTo>
                  <a:pt x="1381" y="3656"/>
                </a:lnTo>
                <a:cubicBezTo>
                  <a:pt x="1358" y="3680"/>
                  <a:pt x="1358" y="3716"/>
                  <a:pt x="1381" y="3751"/>
                </a:cubicBezTo>
                <a:cubicBezTo>
                  <a:pt x="1393" y="3763"/>
                  <a:pt x="1417" y="3775"/>
                  <a:pt x="1429" y="3775"/>
                </a:cubicBezTo>
                <a:cubicBezTo>
                  <a:pt x="1441" y="3775"/>
                  <a:pt x="1465" y="3763"/>
                  <a:pt x="1477" y="3751"/>
                </a:cubicBezTo>
                <a:lnTo>
                  <a:pt x="1810" y="3465"/>
                </a:lnTo>
                <a:lnTo>
                  <a:pt x="1810" y="3918"/>
                </a:lnTo>
                <a:cubicBezTo>
                  <a:pt x="1810" y="3954"/>
                  <a:pt x="1846" y="3977"/>
                  <a:pt x="1881" y="3977"/>
                </a:cubicBezTo>
                <a:cubicBezTo>
                  <a:pt x="1917" y="3977"/>
                  <a:pt x="1953" y="3954"/>
                  <a:pt x="1941" y="3918"/>
                </a:cubicBezTo>
                <a:lnTo>
                  <a:pt x="1941" y="3477"/>
                </a:lnTo>
                <a:lnTo>
                  <a:pt x="2215" y="3739"/>
                </a:lnTo>
                <a:cubicBezTo>
                  <a:pt x="2227" y="3751"/>
                  <a:pt x="2239" y="3751"/>
                  <a:pt x="2262" y="3751"/>
                </a:cubicBezTo>
                <a:cubicBezTo>
                  <a:pt x="2274" y="3751"/>
                  <a:pt x="2298" y="3751"/>
                  <a:pt x="2310" y="3727"/>
                </a:cubicBezTo>
                <a:cubicBezTo>
                  <a:pt x="2334" y="3704"/>
                  <a:pt x="2334" y="3668"/>
                  <a:pt x="2310" y="3644"/>
                </a:cubicBezTo>
                <a:lnTo>
                  <a:pt x="1941" y="3299"/>
                </a:lnTo>
                <a:lnTo>
                  <a:pt x="1929" y="2930"/>
                </a:lnTo>
                <a:lnTo>
                  <a:pt x="2643" y="3430"/>
                </a:lnTo>
                <a:cubicBezTo>
                  <a:pt x="2661" y="3436"/>
                  <a:pt x="2679" y="3439"/>
                  <a:pt x="2696" y="3439"/>
                </a:cubicBezTo>
                <a:cubicBezTo>
                  <a:pt x="2712" y="3439"/>
                  <a:pt x="2727" y="3436"/>
                  <a:pt x="2739" y="3430"/>
                </a:cubicBezTo>
                <a:cubicBezTo>
                  <a:pt x="2774" y="3406"/>
                  <a:pt x="2786" y="3382"/>
                  <a:pt x="2786" y="3346"/>
                </a:cubicBezTo>
                <a:lnTo>
                  <a:pt x="2679" y="2525"/>
                </a:lnTo>
                <a:lnTo>
                  <a:pt x="2953" y="2703"/>
                </a:lnTo>
                <a:cubicBezTo>
                  <a:pt x="2953" y="2703"/>
                  <a:pt x="2953" y="2703"/>
                  <a:pt x="2953" y="2715"/>
                </a:cubicBezTo>
                <a:lnTo>
                  <a:pt x="3024" y="3251"/>
                </a:lnTo>
                <a:cubicBezTo>
                  <a:pt x="3036" y="3287"/>
                  <a:pt x="3060" y="3311"/>
                  <a:pt x="3096" y="3311"/>
                </a:cubicBezTo>
                <a:lnTo>
                  <a:pt x="3108" y="3311"/>
                </a:lnTo>
                <a:cubicBezTo>
                  <a:pt x="3143" y="3299"/>
                  <a:pt x="3167" y="3275"/>
                  <a:pt x="3155" y="3227"/>
                </a:cubicBezTo>
                <a:lnTo>
                  <a:pt x="3096" y="2787"/>
                </a:lnTo>
                <a:lnTo>
                  <a:pt x="3096" y="2787"/>
                </a:lnTo>
                <a:lnTo>
                  <a:pt x="3489" y="3037"/>
                </a:lnTo>
                <a:cubicBezTo>
                  <a:pt x="3501" y="3049"/>
                  <a:pt x="3513" y="3049"/>
                  <a:pt x="3524" y="3049"/>
                </a:cubicBezTo>
                <a:cubicBezTo>
                  <a:pt x="3548" y="3049"/>
                  <a:pt x="3560" y="3037"/>
                  <a:pt x="3572" y="3013"/>
                </a:cubicBezTo>
                <a:cubicBezTo>
                  <a:pt x="3596" y="2989"/>
                  <a:pt x="3584" y="2942"/>
                  <a:pt x="3560" y="2930"/>
                </a:cubicBezTo>
                <a:lnTo>
                  <a:pt x="3215" y="2703"/>
                </a:lnTo>
                <a:lnTo>
                  <a:pt x="3584" y="2656"/>
                </a:lnTo>
                <a:cubicBezTo>
                  <a:pt x="3620" y="2656"/>
                  <a:pt x="3644" y="2620"/>
                  <a:pt x="3644" y="2584"/>
                </a:cubicBezTo>
                <a:cubicBezTo>
                  <a:pt x="3632" y="2537"/>
                  <a:pt x="3608" y="2513"/>
                  <a:pt x="3572" y="2513"/>
                </a:cubicBezTo>
                <a:lnTo>
                  <a:pt x="3036" y="2584"/>
                </a:lnTo>
                <a:lnTo>
                  <a:pt x="2715" y="2382"/>
                </a:lnTo>
                <a:lnTo>
                  <a:pt x="3501" y="2013"/>
                </a:lnTo>
                <a:cubicBezTo>
                  <a:pt x="3536" y="2001"/>
                  <a:pt x="3548" y="1965"/>
                  <a:pt x="3548" y="1930"/>
                </a:cubicBezTo>
                <a:cubicBezTo>
                  <a:pt x="3548" y="1894"/>
                  <a:pt x="3524" y="1858"/>
                  <a:pt x="3501" y="1846"/>
                </a:cubicBezTo>
                <a:lnTo>
                  <a:pt x="2691" y="1513"/>
                </a:lnTo>
                <a:lnTo>
                  <a:pt x="3072" y="1287"/>
                </a:lnTo>
                <a:lnTo>
                  <a:pt x="3548" y="1465"/>
                </a:lnTo>
                <a:lnTo>
                  <a:pt x="3572" y="1465"/>
                </a:lnTo>
                <a:cubicBezTo>
                  <a:pt x="3596" y="1465"/>
                  <a:pt x="3620" y="1453"/>
                  <a:pt x="3632" y="1430"/>
                </a:cubicBezTo>
                <a:cubicBezTo>
                  <a:pt x="3644" y="1394"/>
                  <a:pt x="3632" y="1358"/>
                  <a:pt x="3596" y="1346"/>
                </a:cubicBezTo>
                <a:lnTo>
                  <a:pt x="3227" y="1203"/>
                </a:lnTo>
                <a:lnTo>
                  <a:pt x="3477" y="1060"/>
                </a:lnTo>
                <a:cubicBezTo>
                  <a:pt x="3513" y="1049"/>
                  <a:pt x="3524" y="1001"/>
                  <a:pt x="3501" y="977"/>
                </a:cubicBezTo>
                <a:cubicBezTo>
                  <a:pt x="3493" y="954"/>
                  <a:pt x="3470" y="941"/>
                  <a:pt x="3449" y="941"/>
                </a:cubicBezTo>
                <a:cubicBezTo>
                  <a:pt x="3437" y="941"/>
                  <a:pt x="3426" y="945"/>
                  <a:pt x="3417" y="953"/>
                </a:cubicBezTo>
                <a:lnTo>
                  <a:pt x="3132" y="1108"/>
                </a:lnTo>
                <a:lnTo>
                  <a:pt x="3286" y="703"/>
                </a:lnTo>
                <a:cubicBezTo>
                  <a:pt x="3298" y="668"/>
                  <a:pt x="3274" y="632"/>
                  <a:pt x="3239" y="620"/>
                </a:cubicBezTo>
                <a:cubicBezTo>
                  <a:pt x="3230" y="617"/>
                  <a:pt x="3221" y="615"/>
                  <a:pt x="3212" y="615"/>
                </a:cubicBezTo>
                <a:cubicBezTo>
                  <a:pt x="3187" y="615"/>
                  <a:pt x="3164" y="629"/>
                  <a:pt x="3155" y="656"/>
                </a:cubicBezTo>
                <a:lnTo>
                  <a:pt x="2977" y="1168"/>
                </a:lnTo>
                <a:cubicBezTo>
                  <a:pt x="2965" y="1179"/>
                  <a:pt x="2965" y="1191"/>
                  <a:pt x="2977" y="1203"/>
                </a:cubicBezTo>
                <a:lnTo>
                  <a:pt x="2643" y="1394"/>
                </a:lnTo>
                <a:lnTo>
                  <a:pt x="2715" y="572"/>
                </a:lnTo>
                <a:cubicBezTo>
                  <a:pt x="2715" y="537"/>
                  <a:pt x="2691" y="501"/>
                  <a:pt x="2667" y="489"/>
                </a:cubicBezTo>
                <a:cubicBezTo>
                  <a:pt x="2652" y="484"/>
                  <a:pt x="2638" y="481"/>
                  <a:pt x="2624" y="481"/>
                </a:cubicBezTo>
                <a:cubicBezTo>
                  <a:pt x="2604" y="481"/>
                  <a:pt x="2586" y="487"/>
                  <a:pt x="2572" y="501"/>
                </a:cubicBezTo>
                <a:lnTo>
                  <a:pt x="1893" y="1013"/>
                </a:lnTo>
                <a:lnTo>
                  <a:pt x="1893" y="525"/>
                </a:lnTo>
                <a:lnTo>
                  <a:pt x="2274" y="191"/>
                </a:lnTo>
                <a:cubicBezTo>
                  <a:pt x="2298" y="179"/>
                  <a:pt x="2298" y="132"/>
                  <a:pt x="2274" y="108"/>
                </a:cubicBezTo>
                <a:cubicBezTo>
                  <a:pt x="2261" y="88"/>
                  <a:pt x="2244" y="79"/>
                  <a:pt x="2226" y="79"/>
                </a:cubicBezTo>
                <a:cubicBezTo>
                  <a:pt x="2211" y="79"/>
                  <a:pt x="2195" y="85"/>
                  <a:pt x="2179" y="96"/>
                </a:cubicBezTo>
                <a:lnTo>
                  <a:pt x="1881" y="358"/>
                </a:lnTo>
                <a:lnTo>
                  <a:pt x="1881" y="60"/>
                </a:lnTo>
                <a:cubicBezTo>
                  <a:pt x="1881" y="25"/>
                  <a:pt x="1846" y="1"/>
                  <a:pt x="181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11"/>
          <p:cNvSpPr/>
          <p:nvPr/>
        </p:nvSpPr>
        <p:spPr>
          <a:xfrm rot="-5400000" flipH="1">
            <a:off x="378087" y="499751"/>
            <a:ext cx="253978" cy="278093"/>
          </a:xfrm>
          <a:custGeom>
            <a:avLst/>
            <a:gdLst/>
            <a:ahLst/>
            <a:cxnLst/>
            <a:rect l="l" t="t" r="r" b="b"/>
            <a:pathLst>
              <a:path w="3644" h="3990" extrusionOk="0">
                <a:moveTo>
                  <a:pt x="1131" y="787"/>
                </a:moveTo>
                <a:lnTo>
                  <a:pt x="1774" y="1227"/>
                </a:lnTo>
                <a:lnTo>
                  <a:pt x="1774" y="1418"/>
                </a:lnTo>
                <a:lnTo>
                  <a:pt x="1453" y="1203"/>
                </a:lnTo>
                <a:cubicBezTo>
                  <a:pt x="1441" y="1197"/>
                  <a:pt x="1429" y="1194"/>
                  <a:pt x="1417" y="1194"/>
                </a:cubicBezTo>
                <a:cubicBezTo>
                  <a:pt x="1405" y="1194"/>
                  <a:pt x="1393" y="1197"/>
                  <a:pt x="1381" y="1203"/>
                </a:cubicBezTo>
                <a:cubicBezTo>
                  <a:pt x="1358" y="1215"/>
                  <a:pt x="1346" y="1239"/>
                  <a:pt x="1346" y="1263"/>
                </a:cubicBezTo>
                <a:lnTo>
                  <a:pt x="1381" y="1537"/>
                </a:lnTo>
                <a:lnTo>
                  <a:pt x="1215" y="1429"/>
                </a:lnTo>
                <a:lnTo>
                  <a:pt x="1131" y="787"/>
                </a:lnTo>
                <a:close/>
                <a:moveTo>
                  <a:pt x="2524" y="751"/>
                </a:moveTo>
                <a:lnTo>
                  <a:pt x="2465" y="1501"/>
                </a:lnTo>
                <a:lnTo>
                  <a:pt x="2274" y="1608"/>
                </a:lnTo>
                <a:lnTo>
                  <a:pt x="2310" y="1239"/>
                </a:lnTo>
                <a:cubicBezTo>
                  <a:pt x="2310" y="1215"/>
                  <a:pt x="2298" y="1191"/>
                  <a:pt x="2274" y="1179"/>
                </a:cubicBezTo>
                <a:cubicBezTo>
                  <a:pt x="2262" y="1173"/>
                  <a:pt x="2251" y="1170"/>
                  <a:pt x="2239" y="1170"/>
                </a:cubicBezTo>
                <a:cubicBezTo>
                  <a:pt x="2227" y="1170"/>
                  <a:pt x="2215" y="1173"/>
                  <a:pt x="2203" y="1179"/>
                </a:cubicBezTo>
                <a:lnTo>
                  <a:pt x="1905" y="1418"/>
                </a:lnTo>
                <a:lnTo>
                  <a:pt x="1905" y="1227"/>
                </a:lnTo>
                <a:lnTo>
                  <a:pt x="2524" y="751"/>
                </a:lnTo>
                <a:close/>
                <a:moveTo>
                  <a:pt x="1500" y="1394"/>
                </a:moveTo>
                <a:lnTo>
                  <a:pt x="1774" y="1584"/>
                </a:lnTo>
                <a:lnTo>
                  <a:pt x="1774" y="1787"/>
                </a:lnTo>
                <a:lnTo>
                  <a:pt x="1536" y="1632"/>
                </a:lnTo>
                <a:lnTo>
                  <a:pt x="1500" y="1394"/>
                </a:lnTo>
                <a:close/>
                <a:moveTo>
                  <a:pt x="2167" y="1382"/>
                </a:moveTo>
                <a:lnTo>
                  <a:pt x="2143" y="1691"/>
                </a:lnTo>
                <a:lnTo>
                  <a:pt x="1917" y="1822"/>
                </a:lnTo>
                <a:lnTo>
                  <a:pt x="1905" y="1572"/>
                </a:lnTo>
                <a:lnTo>
                  <a:pt x="2167" y="1382"/>
                </a:lnTo>
                <a:close/>
                <a:moveTo>
                  <a:pt x="1536" y="1799"/>
                </a:moveTo>
                <a:lnTo>
                  <a:pt x="1739" y="1918"/>
                </a:lnTo>
                <a:lnTo>
                  <a:pt x="1441" y="2084"/>
                </a:lnTo>
                <a:lnTo>
                  <a:pt x="1179" y="1977"/>
                </a:lnTo>
                <a:lnTo>
                  <a:pt x="1512" y="1822"/>
                </a:lnTo>
                <a:cubicBezTo>
                  <a:pt x="1524" y="1822"/>
                  <a:pt x="1536" y="1810"/>
                  <a:pt x="1536" y="1799"/>
                </a:cubicBezTo>
                <a:close/>
                <a:moveTo>
                  <a:pt x="2191" y="1810"/>
                </a:moveTo>
                <a:lnTo>
                  <a:pt x="2512" y="1941"/>
                </a:lnTo>
                <a:lnTo>
                  <a:pt x="2239" y="2084"/>
                </a:lnTo>
                <a:lnTo>
                  <a:pt x="1989" y="1930"/>
                </a:lnTo>
                <a:lnTo>
                  <a:pt x="2191" y="1810"/>
                </a:lnTo>
                <a:close/>
                <a:moveTo>
                  <a:pt x="2512" y="1632"/>
                </a:moveTo>
                <a:lnTo>
                  <a:pt x="3251" y="1941"/>
                </a:lnTo>
                <a:lnTo>
                  <a:pt x="2536" y="2275"/>
                </a:lnTo>
                <a:lnTo>
                  <a:pt x="2358" y="2168"/>
                </a:lnTo>
                <a:lnTo>
                  <a:pt x="2703" y="2001"/>
                </a:lnTo>
                <a:cubicBezTo>
                  <a:pt x="2727" y="1989"/>
                  <a:pt x="2739" y="1965"/>
                  <a:pt x="2739" y="1941"/>
                </a:cubicBezTo>
                <a:cubicBezTo>
                  <a:pt x="2739" y="1918"/>
                  <a:pt x="2727" y="1894"/>
                  <a:pt x="2703" y="1882"/>
                </a:cubicBezTo>
                <a:lnTo>
                  <a:pt x="2334" y="1727"/>
                </a:lnTo>
                <a:lnTo>
                  <a:pt x="2501" y="1632"/>
                </a:lnTo>
                <a:close/>
                <a:moveTo>
                  <a:pt x="1238" y="1596"/>
                </a:moveTo>
                <a:lnTo>
                  <a:pt x="1405" y="1715"/>
                </a:lnTo>
                <a:lnTo>
                  <a:pt x="1417" y="1727"/>
                </a:lnTo>
                <a:lnTo>
                  <a:pt x="988" y="1930"/>
                </a:lnTo>
                <a:cubicBezTo>
                  <a:pt x="965" y="1941"/>
                  <a:pt x="953" y="1965"/>
                  <a:pt x="953" y="1989"/>
                </a:cubicBezTo>
                <a:cubicBezTo>
                  <a:pt x="953" y="2013"/>
                  <a:pt x="965" y="2037"/>
                  <a:pt x="988" y="2049"/>
                </a:cubicBezTo>
                <a:lnTo>
                  <a:pt x="1298" y="2180"/>
                </a:lnTo>
                <a:lnTo>
                  <a:pt x="1119" y="2287"/>
                </a:lnTo>
                <a:lnTo>
                  <a:pt x="465" y="2013"/>
                </a:lnTo>
                <a:lnTo>
                  <a:pt x="1191" y="1668"/>
                </a:lnTo>
                <a:cubicBezTo>
                  <a:pt x="1215" y="1656"/>
                  <a:pt x="1227" y="1632"/>
                  <a:pt x="1238" y="1596"/>
                </a:cubicBezTo>
                <a:close/>
                <a:moveTo>
                  <a:pt x="1917" y="2037"/>
                </a:moveTo>
                <a:lnTo>
                  <a:pt x="2155" y="2180"/>
                </a:lnTo>
                <a:lnTo>
                  <a:pt x="2203" y="2525"/>
                </a:lnTo>
                <a:lnTo>
                  <a:pt x="1917" y="2334"/>
                </a:lnTo>
                <a:lnTo>
                  <a:pt x="1917" y="2037"/>
                </a:lnTo>
                <a:close/>
                <a:moveTo>
                  <a:pt x="1786" y="2049"/>
                </a:moveTo>
                <a:lnTo>
                  <a:pt x="1786" y="2346"/>
                </a:lnTo>
                <a:lnTo>
                  <a:pt x="1536" y="2549"/>
                </a:lnTo>
                <a:lnTo>
                  <a:pt x="1560" y="2180"/>
                </a:lnTo>
                <a:lnTo>
                  <a:pt x="1786" y="2049"/>
                </a:lnTo>
                <a:close/>
                <a:moveTo>
                  <a:pt x="2298" y="2275"/>
                </a:moveTo>
                <a:lnTo>
                  <a:pt x="2477" y="2394"/>
                </a:lnTo>
                <a:lnTo>
                  <a:pt x="2584" y="3168"/>
                </a:lnTo>
                <a:lnTo>
                  <a:pt x="1929" y="2703"/>
                </a:lnTo>
                <a:lnTo>
                  <a:pt x="1929" y="2501"/>
                </a:lnTo>
                <a:lnTo>
                  <a:pt x="2251" y="2727"/>
                </a:lnTo>
                <a:cubicBezTo>
                  <a:pt x="2256" y="2733"/>
                  <a:pt x="2268" y="2736"/>
                  <a:pt x="2282" y="2736"/>
                </a:cubicBezTo>
                <a:cubicBezTo>
                  <a:pt x="2295" y="2736"/>
                  <a:pt x="2310" y="2733"/>
                  <a:pt x="2322" y="2727"/>
                </a:cubicBezTo>
                <a:cubicBezTo>
                  <a:pt x="2346" y="2715"/>
                  <a:pt x="2358" y="2692"/>
                  <a:pt x="2346" y="2656"/>
                </a:cubicBezTo>
                <a:lnTo>
                  <a:pt x="2298" y="2275"/>
                </a:lnTo>
                <a:close/>
                <a:moveTo>
                  <a:pt x="1417" y="2251"/>
                </a:moveTo>
                <a:lnTo>
                  <a:pt x="1381" y="2692"/>
                </a:lnTo>
                <a:cubicBezTo>
                  <a:pt x="1381" y="2715"/>
                  <a:pt x="1393" y="2739"/>
                  <a:pt x="1417" y="2751"/>
                </a:cubicBezTo>
                <a:lnTo>
                  <a:pt x="1453" y="2751"/>
                </a:lnTo>
                <a:cubicBezTo>
                  <a:pt x="1465" y="2751"/>
                  <a:pt x="1477" y="2751"/>
                  <a:pt x="1489" y="2739"/>
                </a:cubicBezTo>
                <a:lnTo>
                  <a:pt x="1786" y="2513"/>
                </a:lnTo>
                <a:lnTo>
                  <a:pt x="1798" y="2727"/>
                </a:lnTo>
                <a:lnTo>
                  <a:pt x="1191" y="3203"/>
                </a:lnTo>
                <a:lnTo>
                  <a:pt x="1262" y="2406"/>
                </a:lnTo>
                <a:cubicBezTo>
                  <a:pt x="1262" y="2382"/>
                  <a:pt x="1250" y="2370"/>
                  <a:pt x="1250" y="2358"/>
                </a:cubicBezTo>
                <a:lnTo>
                  <a:pt x="1417" y="2251"/>
                </a:lnTo>
                <a:close/>
                <a:moveTo>
                  <a:pt x="1810" y="1"/>
                </a:moveTo>
                <a:cubicBezTo>
                  <a:pt x="1774" y="1"/>
                  <a:pt x="1750" y="36"/>
                  <a:pt x="1750" y="72"/>
                </a:cubicBezTo>
                <a:lnTo>
                  <a:pt x="1750" y="334"/>
                </a:lnTo>
                <a:lnTo>
                  <a:pt x="1465" y="60"/>
                </a:lnTo>
                <a:cubicBezTo>
                  <a:pt x="1453" y="48"/>
                  <a:pt x="1435" y="42"/>
                  <a:pt x="1417" y="42"/>
                </a:cubicBezTo>
                <a:cubicBezTo>
                  <a:pt x="1399" y="42"/>
                  <a:pt x="1381" y="48"/>
                  <a:pt x="1369" y="60"/>
                </a:cubicBezTo>
                <a:cubicBezTo>
                  <a:pt x="1346" y="84"/>
                  <a:pt x="1346" y="132"/>
                  <a:pt x="1369" y="155"/>
                </a:cubicBezTo>
                <a:lnTo>
                  <a:pt x="1750" y="513"/>
                </a:lnTo>
                <a:cubicBezTo>
                  <a:pt x="1750" y="525"/>
                  <a:pt x="1750" y="536"/>
                  <a:pt x="1762" y="536"/>
                </a:cubicBezTo>
                <a:lnTo>
                  <a:pt x="1762" y="1025"/>
                </a:lnTo>
                <a:lnTo>
                  <a:pt x="1060" y="536"/>
                </a:lnTo>
                <a:cubicBezTo>
                  <a:pt x="1048" y="531"/>
                  <a:pt x="1033" y="528"/>
                  <a:pt x="1017" y="528"/>
                </a:cubicBezTo>
                <a:cubicBezTo>
                  <a:pt x="1000" y="528"/>
                  <a:pt x="982" y="531"/>
                  <a:pt x="965" y="536"/>
                </a:cubicBezTo>
                <a:cubicBezTo>
                  <a:pt x="941" y="560"/>
                  <a:pt x="929" y="596"/>
                  <a:pt x="929" y="620"/>
                </a:cubicBezTo>
                <a:lnTo>
                  <a:pt x="1024" y="1322"/>
                </a:lnTo>
                <a:lnTo>
                  <a:pt x="691" y="1108"/>
                </a:lnTo>
                <a:lnTo>
                  <a:pt x="631" y="608"/>
                </a:lnTo>
                <a:cubicBezTo>
                  <a:pt x="619" y="572"/>
                  <a:pt x="596" y="548"/>
                  <a:pt x="548" y="548"/>
                </a:cubicBezTo>
                <a:cubicBezTo>
                  <a:pt x="512" y="560"/>
                  <a:pt x="488" y="584"/>
                  <a:pt x="500" y="632"/>
                </a:cubicBezTo>
                <a:lnTo>
                  <a:pt x="548" y="1013"/>
                </a:lnTo>
                <a:lnTo>
                  <a:pt x="298" y="858"/>
                </a:lnTo>
                <a:cubicBezTo>
                  <a:pt x="289" y="850"/>
                  <a:pt x="278" y="846"/>
                  <a:pt x="266" y="846"/>
                </a:cubicBezTo>
                <a:cubicBezTo>
                  <a:pt x="243" y="846"/>
                  <a:pt x="218" y="859"/>
                  <a:pt x="203" y="882"/>
                </a:cubicBezTo>
                <a:cubicBezTo>
                  <a:pt x="191" y="906"/>
                  <a:pt x="203" y="953"/>
                  <a:pt x="226" y="965"/>
                </a:cubicBezTo>
                <a:lnTo>
                  <a:pt x="500" y="1144"/>
                </a:lnTo>
                <a:lnTo>
                  <a:pt x="72" y="1203"/>
                </a:lnTo>
                <a:cubicBezTo>
                  <a:pt x="36" y="1203"/>
                  <a:pt x="12" y="1239"/>
                  <a:pt x="12" y="1275"/>
                </a:cubicBezTo>
                <a:cubicBezTo>
                  <a:pt x="12" y="1310"/>
                  <a:pt x="48" y="1334"/>
                  <a:pt x="72" y="1334"/>
                </a:cubicBezTo>
                <a:lnTo>
                  <a:pt x="84" y="1334"/>
                </a:lnTo>
                <a:lnTo>
                  <a:pt x="631" y="1263"/>
                </a:lnTo>
                <a:cubicBezTo>
                  <a:pt x="643" y="1263"/>
                  <a:pt x="655" y="1251"/>
                  <a:pt x="655" y="1239"/>
                </a:cubicBezTo>
                <a:lnTo>
                  <a:pt x="1048" y="1489"/>
                </a:lnTo>
                <a:lnTo>
                  <a:pt x="1048" y="1549"/>
                </a:lnTo>
                <a:lnTo>
                  <a:pt x="215" y="1953"/>
                </a:lnTo>
                <a:cubicBezTo>
                  <a:pt x="179" y="1965"/>
                  <a:pt x="155" y="1989"/>
                  <a:pt x="155" y="2025"/>
                </a:cubicBezTo>
                <a:cubicBezTo>
                  <a:pt x="155" y="2060"/>
                  <a:pt x="179" y="2096"/>
                  <a:pt x="215" y="2108"/>
                </a:cubicBezTo>
                <a:lnTo>
                  <a:pt x="929" y="2406"/>
                </a:lnTo>
                <a:lnTo>
                  <a:pt x="619" y="2572"/>
                </a:lnTo>
                <a:lnTo>
                  <a:pt x="95" y="2382"/>
                </a:lnTo>
                <a:cubicBezTo>
                  <a:pt x="91" y="2380"/>
                  <a:pt x="86" y="2379"/>
                  <a:pt x="81" y="2379"/>
                </a:cubicBezTo>
                <a:cubicBezTo>
                  <a:pt x="56" y="2379"/>
                  <a:pt x="22" y="2400"/>
                  <a:pt x="12" y="2430"/>
                </a:cubicBezTo>
                <a:cubicBezTo>
                  <a:pt x="0" y="2465"/>
                  <a:pt x="24" y="2501"/>
                  <a:pt x="60" y="2513"/>
                </a:cubicBezTo>
                <a:lnTo>
                  <a:pt x="476" y="2656"/>
                </a:lnTo>
                <a:lnTo>
                  <a:pt x="84" y="2894"/>
                </a:lnTo>
                <a:cubicBezTo>
                  <a:pt x="48" y="2906"/>
                  <a:pt x="36" y="2953"/>
                  <a:pt x="60" y="2977"/>
                </a:cubicBezTo>
                <a:cubicBezTo>
                  <a:pt x="72" y="3001"/>
                  <a:pt x="95" y="3013"/>
                  <a:pt x="119" y="3013"/>
                </a:cubicBezTo>
                <a:cubicBezTo>
                  <a:pt x="131" y="3013"/>
                  <a:pt x="131" y="3013"/>
                  <a:pt x="143" y="3001"/>
                </a:cubicBezTo>
                <a:lnTo>
                  <a:pt x="500" y="2799"/>
                </a:lnTo>
                <a:lnTo>
                  <a:pt x="369" y="3156"/>
                </a:lnTo>
                <a:cubicBezTo>
                  <a:pt x="357" y="3192"/>
                  <a:pt x="381" y="3227"/>
                  <a:pt x="417" y="3239"/>
                </a:cubicBezTo>
                <a:lnTo>
                  <a:pt x="429" y="3239"/>
                </a:lnTo>
                <a:cubicBezTo>
                  <a:pt x="465" y="3239"/>
                  <a:pt x="488" y="3227"/>
                  <a:pt x="500" y="3203"/>
                </a:cubicBezTo>
                <a:lnTo>
                  <a:pt x="679" y="2692"/>
                </a:lnTo>
                <a:lnTo>
                  <a:pt x="1084" y="2465"/>
                </a:lnTo>
                <a:lnTo>
                  <a:pt x="1000" y="3394"/>
                </a:lnTo>
                <a:cubicBezTo>
                  <a:pt x="1000" y="3430"/>
                  <a:pt x="1012" y="3465"/>
                  <a:pt x="1048" y="3477"/>
                </a:cubicBezTo>
                <a:cubicBezTo>
                  <a:pt x="1060" y="3489"/>
                  <a:pt x="1072" y="3489"/>
                  <a:pt x="1096" y="3489"/>
                </a:cubicBezTo>
                <a:cubicBezTo>
                  <a:pt x="1108" y="3489"/>
                  <a:pt x="1131" y="3477"/>
                  <a:pt x="1143" y="3465"/>
                </a:cubicBezTo>
                <a:lnTo>
                  <a:pt x="1798" y="2965"/>
                </a:lnTo>
                <a:lnTo>
                  <a:pt x="1810" y="3299"/>
                </a:lnTo>
                <a:lnTo>
                  <a:pt x="1798" y="3299"/>
                </a:lnTo>
                <a:lnTo>
                  <a:pt x="1381" y="3656"/>
                </a:lnTo>
                <a:cubicBezTo>
                  <a:pt x="1358" y="3680"/>
                  <a:pt x="1358" y="3727"/>
                  <a:pt x="1381" y="3751"/>
                </a:cubicBezTo>
                <a:cubicBezTo>
                  <a:pt x="1393" y="3763"/>
                  <a:pt x="1417" y="3775"/>
                  <a:pt x="1429" y="3775"/>
                </a:cubicBezTo>
                <a:cubicBezTo>
                  <a:pt x="1441" y="3775"/>
                  <a:pt x="1465" y="3763"/>
                  <a:pt x="1477" y="3751"/>
                </a:cubicBezTo>
                <a:lnTo>
                  <a:pt x="1810" y="3465"/>
                </a:lnTo>
                <a:lnTo>
                  <a:pt x="1810" y="3918"/>
                </a:lnTo>
                <a:cubicBezTo>
                  <a:pt x="1810" y="3954"/>
                  <a:pt x="1846" y="3989"/>
                  <a:pt x="1881" y="3989"/>
                </a:cubicBezTo>
                <a:cubicBezTo>
                  <a:pt x="1917" y="3989"/>
                  <a:pt x="1953" y="3954"/>
                  <a:pt x="1941" y="3918"/>
                </a:cubicBezTo>
                <a:lnTo>
                  <a:pt x="1941" y="3489"/>
                </a:lnTo>
                <a:lnTo>
                  <a:pt x="2215" y="3739"/>
                </a:lnTo>
                <a:cubicBezTo>
                  <a:pt x="2227" y="3751"/>
                  <a:pt x="2239" y="3751"/>
                  <a:pt x="2262" y="3751"/>
                </a:cubicBezTo>
                <a:cubicBezTo>
                  <a:pt x="2274" y="3751"/>
                  <a:pt x="2298" y="3751"/>
                  <a:pt x="2310" y="3739"/>
                </a:cubicBezTo>
                <a:cubicBezTo>
                  <a:pt x="2334" y="3704"/>
                  <a:pt x="2334" y="3668"/>
                  <a:pt x="2310" y="3644"/>
                </a:cubicBezTo>
                <a:lnTo>
                  <a:pt x="1941" y="3311"/>
                </a:lnTo>
                <a:lnTo>
                  <a:pt x="1929" y="2930"/>
                </a:lnTo>
                <a:lnTo>
                  <a:pt x="2643" y="3430"/>
                </a:lnTo>
                <a:cubicBezTo>
                  <a:pt x="2661" y="3442"/>
                  <a:pt x="2679" y="3448"/>
                  <a:pt x="2696" y="3448"/>
                </a:cubicBezTo>
                <a:cubicBezTo>
                  <a:pt x="2712" y="3448"/>
                  <a:pt x="2727" y="3442"/>
                  <a:pt x="2739" y="3430"/>
                </a:cubicBezTo>
                <a:cubicBezTo>
                  <a:pt x="2774" y="3418"/>
                  <a:pt x="2786" y="3382"/>
                  <a:pt x="2786" y="3346"/>
                </a:cubicBezTo>
                <a:lnTo>
                  <a:pt x="2679" y="2525"/>
                </a:lnTo>
                <a:lnTo>
                  <a:pt x="2953" y="2703"/>
                </a:lnTo>
                <a:cubicBezTo>
                  <a:pt x="2953" y="2703"/>
                  <a:pt x="2953" y="2715"/>
                  <a:pt x="2953" y="2715"/>
                </a:cubicBezTo>
                <a:lnTo>
                  <a:pt x="3024" y="3251"/>
                </a:lnTo>
                <a:cubicBezTo>
                  <a:pt x="3036" y="3287"/>
                  <a:pt x="3060" y="3311"/>
                  <a:pt x="3096" y="3311"/>
                </a:cubicBezTo>
                <a:lnTo>
                  <a:pt x="3108" y="3311"/>
                </a:lnTo>
                <a:cubicBezTo>
                  <a:pt x="3143" y="3311"/>
                  <a:pt x="3167" y="3275"/>
                  <a:pt x="3155" y="3239"/>
                </a:cubicBezTo>
                <a:lnTo>
                  <a:pt x="3096" y="2799"/>
                </a:lnTo>
                <a:lnTo>
                  <a:pt x="3489" y="3037"/>
                </a:lnTo>
                <a:cubicBezTo>
                  <a:pt x="3501" y="3049"/>
                  <a:pt x="3513" y="3049"/>
                  <a:pt x="3524" y="3049"/>
                </a:cubicBezTo>
                <a:cubicBezTo>
                  <a:pt x="3548" y="3049"/>
                  <a:pt x="3560" y="3037"/>
                  <a:pt x="3572" y="3025"/>
                </a:cubicBezTo>
                <a:cubicBezTo>
                  <a:pt x="3596" y="2989"/>
                  <a:pt x="3584" y="2953"/>
                  <a:pt x="3560" y="2930"/>
                </a:cubicBezTo>
                <a:lnTo>
                  <a:pt x="3215" y="2715"/>
                </a:lnTo>
                <a:lnTo>
                  <a:pt x="3584" y="2656"/>
                </a:lnTo>
                <a:cubicBezTo>
                  <a:pt x="3620" y="2656"/>
                  <a:pt x="3644" y="2620"/>
                  <a:pt x="3644" y="2584"/>
                </a:cubicBezTo>
                <a:cubicBezTo>
                  <a:pt x="3634" y="2545"/>
                  <a:pt x="3616" y="2522"/>
                  <a:pt x="3589" y="2522"/>
                </a:cubicBezTo>
                <a:cubicBezTo>
                  <a:pt x="3584" y="2522"/>
                  <a:pt x="3578" y="2523"/>
                  <a:pt x="3572" y="2525"/>
                </a:cubicBezTo>
                <a:lnTo>
                  <a:pt x="3036" y="2596"/>
                </a:lnTo>
                <a:lnTo>
                  <a:pt x="2715" y="2382"/>
                </a:lnTo>
                <a:lnTo>
                  <a:pt x="3501" y="2013"/>
                </a:lnTo>
                <a:cubicBezTo>
                  <a:pt x="3536" y="2001"/>
                  <a:pt x="3548" y="1965"/>
                  <a:pt x="3548" y="1930"/>
                </a:cubicBezTo>
                <a:cubicBezTo>
                  <a:pt x="3548" y="1894"/>
                  <a:pt x="3524" y="1870"/>
                  <a:pt x="3501" y="1846"/>
                </a:cubicBezTo>
                <a:lnTo>
                  <a:pt x="2691" y="1525"/>
                </a:lnTo>
                <a:lnTo>
                  <a:pt x="3072" y="1298"/>
                </a:lnTo>
                <a:lnTo>
                  <a:pt x="3548" y="1465"/>
                </a:lnTo>
                <a:lnTo>
                  <a:pt x="3572" y="1465"/>
                </a:lnTo>
                <a:cubicBezTo>
                  <a:pt x="3596" y="1465"/>
                  <a:pt x="3620" y="1453"/>
                  <a:pt x="3632" y="1429"/>
                </a:cubicBezTo>
                <a:cubicBezTo>
                  <a:pt x="3644" y="1394"/>
                  <a:pt x="3632" y="1358"/>
                  <a:pt x="3596" y="1346"/>
                </a:cubicBezTo>
                <a:lnTo>
                  <a:pt x="3227" y="1215"/>
                </a:lnTo>
                <a:lnTo>
                  <a:pt x="3477" y="1060"/>
                </a:lnTo>
                <a:cubicBezTo>
                  <a:pt x="3513" y="1048"/>
                  <a:pt x="3524" y="1001"/>
                  <a:pt x="3501" y="977"/>
                </a:cubicBezTo>
                <a:cubicBezTo>
                  <a:pt x="3493" y="954"/>
                  <a:pt x="3470" y="941"/>
                  <a:pt x="3449" y="941"/>
                </a:cubicBezTo>
                <a:cubicBezTo>
                  <a:pt x="3437" y="941"/>
                  <a:pt x="3426" y="945"/>
                  <a:pt x="3417" y="953"/>
                </a:cubicBezTo>
                <a:lnTo>
                  <a:pt x="3132" y="1120"/>
                </a:lnTo>
                <a:lnTo>
                  <a:pt x="3132" y="1120"/>
                </a:lnTo>
                <a:lnTo>
                  <a:pt x="3286" y="703"/>
                </a:lnTo>
                <a:cubicBezTo>
                  <a:pt x="3298" y="667"/>
                  <a:pt x="3274" y="632"/>
                  <a:pt x="3239" y="620"/>
                </a:cubicBezTo>
                <a:cubicBezTo>
                  <a:pt x="3230" y="617"/>
                  <a:pt x="3221" y="615"/>
                  <a:pt x="3212" y="615"/>
                </a:cubicBezTo>
                <a:cubicBezTo>
                  <a:pt x="3187" y="615"/>
                  <a:pt x="3164" y="629"/>
                  <a:pt x="3155" y="656"/>
                </a:cubicBezTo>
                <a:lnTo>
                  <a:pt x="2977" y="1168"/>
                </a:lnTo>
                <a:cubicBezTo>
                  <a:pt x="2965" y="1179"/>
                  <a:pt x="2965" y="1191"/>
                  <a:pt x="2977" y="1215"/>
                </a:cubicBezTo>
                <a:lnTo>
                  <a:pt x="2643" y="1406"/>
                </a:lnTo>
                <a:lnTo>
                  <a:pt x="2715" y="572"/>
                </a:lnTo>
                <a:cubicBezTo>
                  <a:pt x="2715" y="536"/>
                  <a:pt x="2691" y="513"/>
                  <a:pt x="2667" y="489"/>
                </a:cubicBezTo>
                <a:cubicBezTo>
                  <a:pt x="2652" y="484"/>
                  <a:pt x="2638" y="481"/>
                  <a:pt x="2624" y="481"/>
                </a:cubicBezTo>
                <a:cubicBezTo>
                  <a:pt x="2604" y="481"/>
                  <a:pt x="2586" y="487"/>
                  <a:pt x="2572" y="501"/>
                </a:cubicBezTo>
                <a:lnTo>
                  <a:pt x="1893" y="1025"/>
                </a:lnTo>
                <a:lnTo>
                  <a:pt x="1893" y="525"/>
                </a:lnTo>
                <a:lnTo>
                  <a:pt x="2274" y="203"/>
                </a:lnTo>
                <a:cubicBezTo>
                  <a:pt x="2298" y="179"/>
                  <a:pt x="2298" y="132"/>
                  <a:pt x="2274" y="108"/>
                </a:cubicBezTo>
                <a:cubicBezTo>
                  <a:pt x="2262" y="96"/>
                  <a:pt x="2248" y="90"/>
                  <a:pt x="2231" y="90"/>
                </a:cubicBezTo>
                <a:cubicBezTo>
                  <a:pt x="2215" y="90"/>
                  <a:pt x="2197" y="96"/>
                  <a:pt x="2179" y="108"/>
                </a:cubicBezTo>
                <a:lnTo>
                  <a:pt x="1881" y="358"/>
                </a:lnTo>
                <a:lnTo>
                  <a:pt x="1881" y="72"/>
                </a:lnTo>
                <a:cubicBezTo>
                  <a:pt x="1881" y="36"/>
                  <a:pt x="1846" y="1"/>
                  <a:pt x="181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2" name="Google Shape;552;p11"/>
          <p:cNvGrpSpPr/>
          <p:nvPr/>
        </p:nvGrpSpPr>
        <p:grpSpPr>
          <a:xfrm flipH="1">
            <a:off x="1587150" y="393783"/>
            <a:ext cx="381945" cy="359960"/>
            <a:chOff x="6152156" y="193729"/>
            <a:chExt cx="437509" cy="412325"/>
          </a:xfrm>
        </p:grpSpPr>
        <p:sp>
          <p:nvSpPr>
            <p:cNvPr id="553" name="Google Shape;553;p11"/>
            <p:cNvSpPr/>
            <p:nvPr/>
          </p:nvSpPr>
          <p:spPr>
            <a:xfrm rot="5400000">
              <a:off x="6468185" y="299021"/>
              <a:ext cx="26829" cy="208936"/>
            </a:xfrm>
            <a:custGeom>
              <a:avLst/>
              <a:gdLst/>
              <a:ahLst/>
              <a:cxnLst/>
              <a:rect l="l" t="t" r="r" b="b"/>
              <a:pathLst>
                <a:path w="179" h="1394" extrusionOk="0">
                  <a:moveTo>
                    <a:pt x="83" y="1"/>
                  </a:moveTo>
                  <a:cubicBezTo>
                    <a:pt x="36" y="1"/>
                    <a:pt x="0" y="48"/>
                    <a:pt x="0" y="96"/>
                  </a:cubicBezTo>
                  <a:lnTo>
                    <a:pt x="0" y="1299"/>
                  </a:lnTo>
                  <a:cubicBezTo>
                    <a:pt x="0" y="1346"/>
                    <a:pt x="36" y="1394"/>
                    <a:pt x="83" y="1394"/>
                  </a:cubicBezTo>
                  <a:cubicBezTo>
                    <a:pt x="131" y="1394"/>
                    <a:pt x="179" y="1346"/>
                    <a:pt x="179" y="1299"/>
                  </a:cubicBezTo>
                  <a:lnTo>
                    <a:pt x="179" y="96"/>
                  </a:lnTo>
                  <a:cubicBezTo>
                    <a:pt x="179" y="48"/>
                    <a:pt x="131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1"/>
            <p:cNvSpPr/>
            <p:nvPr/>
          </p:nvSpPr>
          <p:spPr>
            <a:xfrm rot="5400000">
              <a:off x="6470883" y="292726"/>
              <a:ext cx="25030" cy="212533"/>
            </a:xfrm>
            <a:custGeom>
              <a:avLst/>
              <a:gdLst/>
              <a:ahLst/>
              <a:cxnLst/>
              <a:rect l="l" t="t" r="r" b="b"/>
              <a:pathLst>
                <a:path w="167" h="1418" extrusionOk="0">
                  <a:moveTo>
                    <a:pt x="84" y="1"/>
                  </a:moveTo>
                  <a:cubicBezTo>
                    <a:pt x="36" y="1"/>
                    <a:pt x="0" y="49"/>
                    <a:pt x="0" y="96"/>
                  </a:cubicBezTo>
                  <a:lnTo>
                    <a:pt x="0" y="1323"/>
                  </a:lnTo>
                  <a:cubicBezTo>
                    <a:pt x="0" y="1370"/>
                    <a:pt x="36" y="1418"/>
                    <a:pt x="84" y="1418"/>
                  </a:cubicBezTo>
                  <a:cubicBezTo>
                    <a:pt x="131" y="1418"/>
                    <a:pt x="167" y="1370"/>
                    <a:pt x="167" y="1323"/>
                  </a:cubicBezTo>
                  <a:lnTo>
                    <a:pt x="167" y="96"/>
                  </a:lnTo>
                  <a:cubicBezTo>
                    <a:pt x="167" y="37"/>
                    <a:pt x="131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1"/>
            <p:cNvSpPr/>
            <p:nvPr/>
          </p:nvSpPr>
          <p:spPr>
            <a:xfrm rot="5400000">
              <a:off x="6466537" y="318355"/>
              <a:ext cx="94724" cy="95175"/>
            </a:xfrm>
            <a:custGeom>
              <a:avLst/>
              <a:gdLst/>
              <a:ahLst/>
              <a:cxnLst/>
              <a:rect l="l" t="t" r="r" b="b"/>
              <a:pathLst>
                <a:path w="632" h="635" extrusionOk="0">
                  <a:moveTo>
                    <a:pt x="96" y="1"/>
                  </a:moveTo>
                  <a:cubicBezTo>
                    <a:pt x="75" y="1"/>
                    <a:pt x="54" y="9"/>
                    <a:pt x="36" y="27"/>
                  </a:cubicBezTo>
                  <a:cubicBezTo>
                    <a:pt x="1" y="63"/>
                    <a:pt x="1" y="123"/>
                    <a:pt x="25" y="146"/>
                  </a:cubicBezTo>
                  <a:lnTo>
                    <a:pt x="465" y="611"/>
                  </a:lnTo>
                  <a:cubicBezTo>
                    <a:pt x="489" y="635"/>
                    <a:pt x="513" y="635"/>
                    <a:pt x="537" y="635"/>
                  </a:cubicBezTo>
                  <a:cubicBezTo>
                    <a:pt x="548" y="635"/>
                    <a:pt x="572" y="635"/>
                    <a:pt x="596" y="611"/>
                  </a:cubicBezTo>
                  <a:cubicBezTo>
                    <a:pt x="632" y="587"/>
                    <a:pt x="632" y="527"/>
                    <a:pt x="596" y="492"/>
                  </a:cubicBezTo>
                  <a:lnTo>
                    <a:pt x="156" y="27"/>
                  </a:lnTo>
                  <a:cubicBezTo>
                    <a:pt x="138" y="9"/>
                    <a:pt x="117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1"/>
            <p:cNvSpPr/>
            <p:nvPr/>
          </p:nvSpPr>
          <p:spPr>
            <a:xfrm rot="5400000">
              <a:off x="6466537" y="386252"/>
              <a:ext cx="94724" cy="95175"/>
            </a:xfrm>
            <a:custGeom>
              <a:avLst/>
              <a:gdLst/>
              <a:ahLst/>
              <a:cxnLst/>
              <a:rect l="l" t="t" r="r" b="b"/>
              <a:pathLst>
                <a:path w="632" h="635" extrusionOk="0">
                  <a:moveTo>
                    <a:pt x="532" y="1"/>
                  </a:moveTo>
                  <a:cubicBezTo>
                    <a:pt x="509" y="1"/>
                    <a:pt x="488" y="9"/>
                    <a:pt x="476" y="27"/>
                  </a:cubicBezTo>
                  <a:lnTo>
                    <a:pt x="36" y="492"/>
                  </a:lnTo>
                  <a:cubicBezTo>
                    <a:pt x="0" y="527"/>
                    <a:pt x="0" y="587"/>
                    <a:pt x="36" y="611"/>
                  </a:cubicBezTo>
                  <a:cubicBezTo>
                    <a:pt x="60" y="635"/>
                    <a:pt x="72" y="635"/>
                    <a:pt x="95" y="635"/>
                  </a:cubicBezTo>
                  <a:cubicBezTo>
                    <a:pt x="119" y="635"/>
                    <a:pt x="143" y="623"/>
                    <a:pt x="155" y="611"/>
                  </a:cubicBezTo>
                  <a:lnTo>
                    <a:pt x="596" y="146"/>
                  </a:lnTo>
                  <a:cubicBezTo>
                    <a:pt x="631" y="123"/>
                    <a:pt x="631" y="63"/>
                    <a:pt x="596" y="27"/>
                  </a:cubicBezTo>
                  <a:cubicBezTo>
                    <a:pt x="578" y="9"/>
                    <a:pt x="554" y="1"/>
                    <a:pt x="5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1"/>
            <p:cNvSpPr/>
            <p:nvPr/>
          </p:nvSpPr>
          <p:spPr>
            <a:xfrm rot="5400000">
              <a:off x="6244109" y="294524"/>
              <a:ext cx="26829" cy="210735"/>
            </a:xfrm>
            <a:custGeom>
              <a:avLst/>
              <a:gdLst/>
              <a:ahLst/>
              <a:cxnLst/>
              <a:rect l="l" t="t" r="r" b="b"/>
              <a:pathLst>
                <a:path w="179" h="1406" extrusionOk="0">
                  <a:moveTo>
                    <a:pt x="95" y="0"/>
                  </a:moveTo>
                  <a:cubicBezTo>
                    <a:pt x="48" y="0"/>
                    <a:pt x="0" y="36"/>
                    <a:pt x="0" y="83"/>
                  </a:cubicBezTo>
                  <a:lnTo>
                    <a:pt x="0" y="1322"/>
                  </a:lnTo>
                  <a:cubicBezTo>
                    <a:pt x="0" y="1369"/>
                    <a:pt x="48" y="1405"/>
                    <a:pt x="95" y="1405"/>
                  </a:cubicBezTo>
                  <a:cubicBezTo>
                    <a:pt x="143" y="1405"/>
                    <a:pt x="179" y="1369"/>
                    <a:pt x="179" y="1322"/>
                  </a:cubicBezTo>
                  <a:lnTo>
                    <a:pt x="179" y="83"/>
                  </a:lnTo>
                  <a:cubicBezTo>
                    <a:pt x="179" y="36"/>
                    <a:pt x="14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1"/>
            <p:cNvSpPr/>
            <p:nvPr/>
          </p:nvSpPr>
          <p:spPr>
            <a:xfrm rot="5400000">
              <a:off x="6181008" y="386252"/>
              <a:ext cx="94724" cy="95175"/>
            </a:xfrm>
            <a:custGeom>
              <a:avLst/>
              <a:gdLst/>
              <a:ahLst/>
              <a:cxnLst/>
              <a:rect l="l" t="t" r="r" b="b"/>
              <a:pathLst>
                <a:path w="632" h="635" extrusionOk="0">
                  <a:moveTo>
                    <a:pt x="101" y="1"/>
                  </a:moveTo>
                  <a:cubicBezTo>
                    <a:pt x="78" y="1"/>
                    <a:pt x="54" y="9"/>
                    <a:pt x="36" y="27"/>
                  </a:cubicBezTo>
                  <a:cubicBezTo>
                    <a:pt x="0" y="63"/>
                    <a:pt x="0" y="111"/>
                    <a:pt x="36" y="146"/>
                  </a:cubicBezTo>
                  <a:lnTo>
                    <a:pt x="476" y="611"/>
                  </a:lnTo>
                  <a:cubicBezTo>
                    <a:pt x="488" y="623"/>
                    <a:pt x="512" y="635"/>
                    <a:pt x="536" y="635"/>
                  </a:cubicBezTo>
                  <a:cubicBezTo>
                    <a:pt x="560" y="635"/>
                    <a:pt x="584" y="635"/>
                    <a:pt x="596" y="611"/>
                  </a:cubicBezTo>
                  <a:cubicBezTo>
                    <a:pt x="631" y="575"/>
                    <a:pt x="631" y="527"/>
                    <a:pt x="596" y="492"/>
                  </a:cubicBezTo>
                  <a:lnTo>
                    <a:pt x="167" y="27"/>
                  </a:lnTo>
                  <a:cubicBezTo>
                    <a:pt x="149" y="9"/>
                    <a:pt x="125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1"/>
            <p:cNvSpPr/>
            <p:nvPr/>
          </p:nvSpPr>
          <p:spPr>
            <a:xfrm rot="5400000">
              <a:off x="6181008" y="316557"/>
              <a:ext cx="94724" cy="95175"/>
            </a:xfrm>
            <a:custGeom>
              <a:avLst/>
              <a:gdLst/>
              <a:ahLst/>
              <a:cxnLst/>
              <a:rect l="l" t="t" r="r" b="b"/>
              <a:pathLst>
                <a:path w="632" h="635" extrusionOk="0">
                  <a:moveTo>
                    <a:pt x="541" y="1"/>
                  </a:moveTo>
                  <a:cubicBezTo>
                    <a:pt x="519" y="1"/>
                    <a:pt x="495" y="9"/>
                    <a:pt x="477" y="27"/>
                  </a:cubicBezTo>
                  <a:lnTo>
                    <a:pt x="37" y="492"/>
                  </a:lnTo>
                  <a:cubicBezTo>
                    <a:pt x="1" y="527"/>
                    <a:pt x="13" y="575"/>
                    <a:pt x="37" y="611"/>
                  </a:cubicBezTo>
                  <a:cubicBezTo>
                    <a:pt x="60" y="623"/>
                    <a:pt x="84" y="635"/>
                    <a:pt x="108" y="635"/>
                  </a:cubicBezTo>
                  <a:cubicBezTo>
                    <a:pt x="132" y="635"/>
                    <a:pt x="156" y="623"/>
                    <a:pt x="168" y="611"/>
                  </a:cubicBezTo>
                  <a:lnTo>
                    <a:pt x="608" y="146"/>
                  </a:lnTo>
                  <a:cubicBezTo>
                    <a:pt x="632" y="111"/>
                    <a:pt x="632" y="63"/>
                    <a:pt x="596" y="27"/>
                  </a:cubicBezTo>
                  <a:cubicBezTo>
                    <a:pt x="584" y="9"/>
                    <a:pt x="563" y="1"/>
                    <a:pt x="5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1"/>
            <p:cNvSpPr/>
            <p:nvPr/>
          </p:nvSpPr>
          <p:spPr>
            <a:xfrm rot="5400000">
              <a:off x="6215408" y="239291"/>
              <a:ext cx="191097" cy="117658"/>
            </a:xfrm>
            <a:custGeom>
              <a:avLst/>
              <a:gdLst/>
              <a:ahLst/>
              <a:cxnLst/>
              <a:rect l="l" t="t" r="r" b="b"/>
              <a:pathLst>
                <a:path w="1275" h="785" extrusionOk="0">
                  <a:moveTo>
                    <a:pt x="1166" y="1"/>
                  </a:moveTo>
                  <a:cubicBezTo>
                    <a:pt x="1154" y="1"/>
                    <a:pt x="1142" y="4"/>
                    <a:pt x="1132" y="10"/>
                  </a:cubicBezTo>
                  <a:lnTo>
                    <a:pt x="48" y="629"/>
                  </a:lnTo>
                  <a:cubicBezTo>
                    <a:pt x="13" y="653"/>
                    <a:pt x="1" y="701"/>
                    <a:pt x="25" y="749"/>
                  </a:cubicBezTo>
                  <a:cubicBezTo>
                    <a:pt x="37" y="772"/>
                    <a:pt x="60" y="784"/>
                    <a:pt x="96" y="784"/>
                  </a:cubicBezTo>
                  <a:cubicBezTo>
                    <a:pt x="108" y="784"/>
                    <a:pt x="132" y="784"/>
                    <a:pt x="144" y="772"/>
                  </a:cubicBezTo>
                  <a:lnTo>
                    <a:pt x="1215" y="165"/>
                  </a:lnTo>
                  <a:cubicBezTo>
                    <a:pt x="1251" y="141"/>
                    <a:pt x="1275" y="94"/>
                    <a:pt x="1251" y="46"/>
                  </a:cubicBezTo>
                  <a:cubicBezTo>
                    <a:pt x="1234" y="20"/>
                    <a:pt x="1198" y="1"/>
                    <a:pt x="1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1"/>
            <p:cNvSpPr/>
            <p:nvPr/>
          </p:nvSpPr>
          <p:spPr>
            <a:xfrm rot="5400000">
              <a:off x="6237589" y="229700"/>
              <a:ext cx="57254" cy="117208"/>
            </a:xfrm>
            <a:custGeom>
              <a:avLst/>
              <a:gdLst/>
              <a:ahLst/>
              <a:cxnLst/>
              <a:rect l="l" t="t" r="r" b="b"/>
              <a:pathLst>
                <a:path w="382" h="782" extrusionOk="0">
                  <a:moveTo>
                    <a:pt x="279" y="0"/>
                  </a:moveTo>
                  <a:cubicBezTo>
                    <a:pt x="244" y="0"/>
                    <a:pt x="213" y="30"/>
                    <a:pt x="203" y="68"/>
                  </a:cubicBezTo>
                  <a:lnTo>
                    <a:pt x="13" y="675"/>
                  </a:lnTo>
                  <a:cubicBezTo>
                    <a:pt x="1" y="722"/>
                    <a:pt x="25" y="770"/>
                    <a:pt x="72" y="782"/>
                  </a:cubicBezTo>
                  <a:lnTo>
                    <a:pt x="96" y="782"/>
                  </a:lnTo>
                  <a:cubicBezTo>
                    <a:pt x="132" y="782"/>
                    <a:pt x="168" y="758"/>
                    <a:pt x="179" y="722"/>
                  </a:cubicBezTo>
                  <a:lnTo>
                    <a:pt x="370" y="115"/>
                  </a:lnTo>
                  <a:cubicBezTo>
                    <a:pt x="382" y="68"/>
                    <a:pt x="346" y="20"/>
                    <a:pt x="310" y="8"/>
                  </a:cubicBezTo>
                  <a:cubicBezTo>
                    <a:pt x="300" y="3"/>
                    <a:pt x="290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1"/>
            <p:cNvSpPr/>
            <p:nvPr/>
          </p:nvSpPr>
          <p:spPr>
            <a:xfrm rot="5400000">
              <a:off x="6264943" y="229175"/>
              <a:ext cx="121403" cy="50510"/>
            </a:xfrm>
            <a:custGeom>
              <a:avLst/>
              <a:gdLst/>
              <a:ahLst/>
              <a:cxnLst/>
              <a:rect l="l" t="t" r="r" b="b"/>
              <a:pathLst>
                <a:path w="810" h="337" extrusionOk="0">
                  <a:moveTo>
                    <a:pt x="95" y="0"/>
                  </a:moveTo>
                  <a:cubicBezTo>
                    <a:pt x="56" y="0"/>
                    <a:pt x="22" y="24"/>
                    <a:pt x="12" y="63"/>
                  </a:cubicBezTo>
                  <a:cubicBezTo>
                    <a:pt x="0" y="111"/>
                    <a:pt x="24" y="158"/>
                    <a:pt x="72" y="170"/>
                  </a:cubicBezTo>
                  <a:lnTo>
                    <a:pt x="691" y="325"/>
                  </a:lnTo>
                  <a:cubicBezTo>
                    <a:pt x="703" y="325"/>
                    <a:pt x="703" y="337"/>
                    <a:pt x="715" y="337"/>
                  </a:cubicBezTo>
                  <a:cubicBezTo>
                    <a:pt x="750" y="337"/>
                    <a:pt x="786" y="301"/>
                    <a:pt x="798" y="265"/>
                  </a:cubicBezTo>
                  <a:cubicBezTo>
                    <a:pt x="810" y="218"/>
                    <a:pt x="774" y="170"/>
                    <a:pt x="739" y="158"/>
                  </a:cubicBezTo>
                  <a:lnTo>
                    <a:pt x="119" y="3"/>
                  </a:lnTo>
                  <a:cubicBezTo>
                    <a:pt x="111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1"/>
            <p:cNvSpPr/>
            <p:nvPr/>
          </p:nvSpPr>
          <p:spPr>
            <a:xfrm rot="5400000">
              <a:off x="6215408" y="442832"/>
              <a:ext cx="191097" cy="117658"/>
            </a:xfrm>
            <a:custGeom>
              <a:avLst/>
              <a:gdLst/>
              <a:ahLst/>
              <a:cxnLst/>
              <a:rect l="l" t="t" r="r" b="b"/>
              <a:pathLst>
                <a:path w="1275" h="785" extrusionOk="0">
                  <a:moveTo>
                    <a:pt x="109" y="1"/>
                  </a:moveTo>
                  <a:cubicBezTo>
                    <a:pt x="77" y="1"/>
                    <a:pt x="41" y="20"/>
                    <a:pt x="24" y="46"/>
                  </a:cubicBezTo>
                  <a:cubicBezTo>
                    <a:pt x="0" y="94"/>
                    <a:pt x="12" y="141"/>
                    <a:pt x="60" y="165"/>
                  </a:cubicBezTo>
                  <a:lnTo>
                    <a:pt x="1131" y="772"/>
                  </a:lnTo>
                  <a:cubicBezTo>
                    <a:pt x="1143" y="784"/>
                    <a:pt x="1167" y="784"/>
                    <a:pt x="1179" y="784"/>
                  </a:cubicBezTo>
                  <a:cubicBezTo>
                    <a:pt x="1215" y="784"/>
                    <a:pt x="1238" y="772"/>
                    <a:pt x="1250" y="749"/>
                  </a:cubicBezTo>
                  <a:cubicBezTo>
                    <a:pt x="1274" y="701"/>
                    <a:pt x="1262" y="653"/>
                    <a:pt x="1227" y="629"/>
                  </a:cubicBezTo>
                  <a:lnTo>
                    <a:pt x="143" y="10"/>
                  </a:lnTo>
                  <a:cubicBezTo>
                    <a:pt x="133" y="4"/>
                    <a:pt x="121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 rot="5400000">
              <a:off x="6237589" y="452875"/>
              <a:ext cx="57254" cy="117208"/>
            </a:xfrm>
            <a:custGeom>
              <a:avLst/>
              <a:gdLst/>
              <a:ahLst/>
              <a:cxnLst/>
              <a:rect l="l" t="t" r="r" b="b"/>
              <a:pathLst>
                <a:path w="382" h="782" extrusionOk="0">
                  <a:moveTo>
                    <a:pt x="103" y="0"/>
                  </a:moveTo>
                  <a:cubicBezTo>
                    <a:pt x="93" y="0"/>
                    <a:pt x="82" y="3"/>
                    <a:pt x="72" y="8"/>
                  </a:cubicBezTo>
                  <a:cubicBezTo>
                    <a:pt x="24" y="20"/>
                    <a:pt x="0" y="68"/>
                    <a:pt x="12" y="115"/>
                  </a:cubicBezTo>
                  <a:lnTo>
                    <a:pt x="203" y="722"/>
                  </a:lnTo>
                  <a:cubicBezTo>
                    <a:pt x="214" y="758"/>
                    <a:pt x="250" y="782"/>
                    <a:pt x="286" y="782"/>
                  </a:cubicBezTo>
                  <a:lnTo>
                    <a:pt x="310" y="782"/>
                  </a:lnTo>
                  <a:cubicBezTo>
                    <a:pt x="357" y="770"/>
                    <a:pt x="381" y="710"/>
                    <a:pt x="369" y="675"/>
                  </a:cubicBezTo>
                  <a:lnTo>
                    <a:pt x="179" y="56"/>
                  </a:lnTo>
                  <a:cubicBezTo>
                    <a:pt x="170" y="28"/>
                    <a:pt x="139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 rot="5400000">
              <a:off x="6264943" y="520097"/>
              <a:ext cx="121403" cy="50510"/>
            </a:xfrm>
            <a:custGeom>
              <a:avLst/>
              <a:gdLst/>
              <a:ahLst/>
              <a:cxnLst/>
              <a:rect l="l" t="t" r="r" b="b"/>
              <a:pathLst>
                <a:path w="810" h="337" extrusionOk="0">
                  <a:moveTo>
                    <a:pt x="715" y="0"/>
                  </a:moveTo>
                  <a:cubicBezTo>
                    <a:pt x="707" y="0"/>
                    <a:pt x="699" y="1"/>
                    <a:pt x="691" y="3"/>
                  </a:cubicBezTo>
                  <a:lnTo>
                    <a:pt x="71" y="158"/>
                  </a:lnTo>
                  <a:cubicBezTo>
                    <a:pt x="24" y="170"/>
                    <a:pt x="0" y="218"/>
                    <a:pt x="12" y="265"/>
                  </a:cubicBezTo>
                  <a:cubicBezTo>
                    <a:pt x="24" y="301"/>
                    <a:pt x="60" y="337"/>
                    <a:pt x="95" y="337"/>
                  </a:cubicBezTo>
                  <a:cubicBezTo>
                    <a:pt x="107" y="337"/>
                    <a:pt x="107" y="337"/>
                    <a:pt x="119" y="325"/>
                  </a:cubicBezTo>
                  <a:lnTo>
                    <a:pt x="738" y="170"/>
                  </a:lnTo>
                  <a:cubicBezTo>
                    <a:pt x="786" y="158"/>
                    <a:pt x="810" y="111"/>
                    <a:pt x="798" y="63"/>
                  </a:cubicBezTo>
                  <a:cubicBezTo>
                    <a:pt x="788" y="24"/>
                    <a:pt x="754" y="0"/>
                    <a:pt x="7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 rot="5400000">
              <a:off x="6330668" y="238242"/>
              <a:ext cx="192896" cy="117958"/>
            </a:xfrm>
            <a:custGeom>
              <a:avLst/>
              <a:gdLst/>
              <a:ahLst/>
              <a:cxnLst/>
              <a:rect l="l" t="t" r="r" b="b"/>
              <a:pathLst>
                <a:path w="1287" h="787" extrusionOk="0">
                  <a:moveTo>
                    <a:pt x="105" y="1"/>
                  </a:moveTo>
                  <a:cubicBezTo>
                    <a:pt x="79" y="1"/>
                    <a:pt x="53" y="16"/>
                    <a:pt x="37" y="48"/>
                  </a:cubicBezTo>
                  <a:cubicBezTo>
                    <a:pt x="1" y="84"/>
                    <a:pt x="25" y="143"/>
                    <a:pt x="60" y="167"/>
                  </a:cubicBezTo>
                  <a:lnTo>
                    <a:pt x="1144" y="774"/>
                  </a:lnTo>
                  <a:cubicBezTo>
                    <a:pt x="1156" y="786"/>
                    <a:pt x="1168" y="786"/>
                    <a:pt x="1180" y="786"/>
                  </a:cubicBezTo>
                  <a:cubicBezTo>
                    <a:pt x="1215" y="786"/>
                    <a:pt x="1239" y="774"/>
                    <a:pt x="1263" y="739"/>
                  </a:cubicBezTo>
                  <a:cubicBezTo>
                    <a:pt x="1287" y="703"/>
                    <a:pt x="1263" y="643"/>
                    <a:pt x="1227" y="620"/>
                  </a:cubicBezTo>
                  <a:lnTo>
                    <a:pt x="144" y="12"/>
                  </a:lnTo>
                  <a:cubicBezTo>
                    <a:pt x="132" y="5"/>
                    <a:pt x="119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1"/>
            <p:cNvSpPr/>
            <p:nvPr/>
          </p:nvSpPr>
          <p:spPr>
            <a:xfrm rot="5400000">
              <a:off x="6442480" y="230000"/>
              <a:ext cx="57254" cy="116609"/>
            </a:xfrm>
            <a:custGeom>
              <a:avLst/>
              <a:gdLst/>
              <a:ahLst/>
              <a:cxnLst/>
              <a:rect l="l" t="t" r="r" b="b"/>
              <a:pathLst>
                <a:path w="382" h="778" extrusionOk="0">
                  <a:moveTo>
                    <a:pt x="97" y="1"/>
                  </a:moveTo>
                  <a:cubicBezTo>
                    <a:pt x="89" y="1"/>
                    <a:pt x="80" y="2"/>
                    <a:pt x="72" y="4"/>
                  </a:cubicBezTo>
                  <a:cubicBezTo>
                    <a:pt x="25" y="16"/>
                    <a:pt x="1" y="63"/>
                    <a:pt x="13" y="111"/>
                  </a:cubicBezTo>
                  <a:lnTo>
                    <a:pt x="203" y="718"/>
                  </a:lnTo>
                  <a:cubicBezTo>
                    <a:pt x="203" y="754"/>
                    <a:pt x="239" y="778"/>
                    <a:pt x="287" y="778"/>
                  </a:cubicBezTo>
                  <a:lnTo>
                    <a:pt x="310" y="778"/>
                  </a:lnTo>
                  <a:cubicBezTo>
                    <a:pt x="358" y="766"/>
                    <a:pt x="382" y="718"/>
                    <a:pt x="370" y="671"/>
                  </a:cubicBezTo>
                  <a:lnTo>
                    <a:pt x="179" y="63"/>
                  </a:lnTo>
                  <a:cubicBezTo>
                    <a:pt x="170" y="24"/>
                    <a:pt x="13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1"/>
            <p:cNvSpPr/>
            <p:nvPr/>
          </p:nvSpPr>
          <p:spPr>
            <a:xfrm rot="5400000">
              <a:off x="6350527" y="229175"/>
              <a:ext cx="121403" cy="50510"/>
            </a:xfrm>
            <a:custGeom>
              <a:avLst/>
              <a:gdLst/>
              <a:ahLst/>
              <a:cxnLst/>
              <a:rect l="l" t="t" r="r" b="b"/>
              <a:pathLst>
                <a:path w="810" h="337" extrusionOk="0">
                  <a:moveTo>
                    <a:pt x="710" y="1"/>
                  </a:moveTo>
                  <a:cubicBezTo>
                    <a:pt x="703" y="1"/>
                    <a:pt x="697" y="1"/>
                    <a:pt x="691" y="3"/>
                  </a:cubicBezTo>
                  <a:lnTo>
                    <a:pt x="72" y="170"/>
                  </a:lnTo>
                  <a:cubicBezTo>
                    <a:pt x="24" y="182"/>
                    <a:pt x="0" y="229"/>
                    <a:pt x="12" y="265"/>
                  </a:cubicBezTo>
                  <a:cubicBezTo>
                    <a:pt x="24" y="312"/>
                    <a:pt x="60" y="336"/>
                    <a:pt x="96" y="336"/>
                  </a:cubicBezTo>
                  <a:lnTo>
                    <a:pt x="119" y="336"/>
                  </a:lnTo>
                  <a:lnTo>
                    <a:pt x="739" y="182"/>
                  </a:lnTo>
                  <a:cubicBezTo>
                    <a:pt x="774" y="158"/>
                    <a:pt x="810" y="122"/>
                    <a:pt x="798" y="74"/>
                  </a:cubicBezTo>
                  <a:cubicBezTo>
                    <a:pt x="788" y="33"/>
                    <a:pt x="750" y="1"/>
                    <a:pt x="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rot="5400000">
              <a:off x="6331568" y="442682"/>
              <a:ext cx="191097" cy="117958"/>
            </a:xfrm>
            <a:custGeom>
              <a:avLst/>
              <a:gdLst/>
              <a:ahLst/>
              <a:cxnLst/>
              <a:rect l="l" t="t" r="r" b="b"/>
              <a:pathLst>
                <a:path w="1275" h="787" extrusionOk="0">
                  <a:moveTo>
                    <a:pt x="1178" y="1"/>
                  </a:moveTo>
                  <a:cubicBezTo>
                    <a:pt x="1163" y="1"/>
                    <a:pt x="1147" y="5"/>
                    <a:pt x="1131" y="12"/>
                  </a:cubicBezTo>
                  <a:lnTo>
                    <a:pt x="60" y="620"/>
                  </a:lnTo>
                  <a:cubicBezTo>
                    <a:pt x="24" y="643"/>
                    <a:pt x="0" y="703"/>
                    <a:pt x="24" y="739"/>
                  </a:cubicBezTo>
                  <a:cubicBezTo>
                    <a:pt x="48" y="774"/>
                    <a:pt x="72" y="786"/>
                    <a:pt x="107" y="786"/>
                  </a:cubicBezTo>
                  <a:cubicBezTo>
                    <a:pt x="119" y="786"/>
                    <a:pt x="131" y="786"/>
                    <a:pt x="143" y="774"/>
                  </a:cubicBezTo>
                  <a:lnTo>
                    <a:pt x="1227" y="167"/>
                  </a:lnTo>
                  <a:cubicBezTo>
                    <a:pt x="1262" y="143"/>
                    <a:pt x="1274" y="84"/>
                    <a:pt x="1250" y="48"/>
                  </a:cubicBezTo>
                  <a:cubicBezTo>
                    <a:pt x="1234" y="16"/>
                    <a:pt x="1208" y="1"/>
                    <a:pt x="11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1"/>
            <p:cNvSpPr/>
            <p:nvPr/>
          </p:nvSpPr>
          <p:spPr>
            <a:xfrm rot="5400000">
              <a:off x="6442480" y="453175"/>
              <a:ext cx="57254" cy="116609"/>
            </a:xfrm>
            <a:custGeom>
              <a:avLst/>
              <a:gdLst/>
              <a:ahLst/>
              <a:cxnLst/>
              <a:rect l="l" t="t" r="r" b="b"/>
              <a:pathLst>
                <a:path w="382" h="778" extrusionOk="0">
                  <a:moveTo>
                    <a:pt x="285" y="1"/>
                  </a:moveTo>
                  <a:cubicBezTo>
                    <a:pt x="247" y="1"/>
                    <a:pt x="212" y="24"/>
                    <a:pt x="203" y="63"/>
                  </a:cubicBezTo>
                  <a:lnTo>
                    <a:pt x="12" y="671"/>
                  </a:lnTo>
                  <a:cubicBezTo>
                    <a:pt x="0" y="718"/>
                    <a:pt x="24" y="766"/>
                    <a:pt x="72" y="778"/>
                  </a:cubicBezTo>
                  <a:lnTo>
                    <a:pt x="95" y="778"/>
                  </a:lnTo>
                  <a:cubicBezTo>
                    <a:pt x="143" y="778"/>
                    <a:pt x="179" y="754"/>
                    <a:pt x="179" y="718"/>
                  </a:cubicBezTo>
                  <a:lnTo>
                    <a:pt x="369" y="111"/>
                  </a:lnTo>
                  <a:cubicBezTo>
                    <a:pt x="381" y="63"/>
                    <a:pt x="357" y="16"/>
                    <a:pt x="310" y="4"/>
                  </a:cubicBezTo>
                  <a:cubicBezTo>
                    <a:pt x="302" y="2"/>
                    <a:pt x="293" y="1"/>
                    <a:pt x="2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1"/>
            <p:cNvSpPr/>
            <p:nvPr/>
          </p:nvSpPr>
          <p:spPr>
            <a:xfrm rot="5400000">
              <a:off x="6350527" y="520097"/>
              <a:ext cx="121403" cy="50510"/>
            </a:xfrm>
            <a:custGeom>
              <a:avLst/>
              <a:gdLst/>
              <a:ahLst/>
              <a:cxnLst/>
              <a:rect l="l" t="t" r="r" b="b"/>
              <a:pathLst>
                <a:path w="810" h="337" extrusionOk="0">
                  <a:moveTo>
                    <a:pt x="100" y="1"/>
                  </a:moveTo>
                  <a:cubicBezTo>
                    <a:pt x="60" y="1"/>
                    <a:pt x="22" y="33"/>
                    <a:pt x="12" y="74"/>
                  </a:cubicBezTo>
                  <a:cubicBezTo>
                    <a:pt x="0" y="122"/>
                    <a:pt x="24" y="158"/>
                    <a:pt x="71" y="182"/>
                  </a:cubicBezTo>
                  <a:lnTo>
                    <a:pt x="691" y="336"/>
                  </a:lnTo>
                  <a:lnTo>
                    <a:pt x="714" y="336"/>
                  </a:lnTo>
                  <a:cubicBezTo>
                    <a:pt x="750" y="336"/>
                    <a:pt x="786" y="312"/>
                    <a:pt x="798" y="265"/>
                  </a:cubicBezTo>
                  <a:cubicBezTo>
                    <a:pt x="810" y="229"/>
                    <a:pt x="786" y="182"/>
                    <a:pt x="738" y="170"/>
                  </a:cubicBezTo>
                  <a:lnTo>
                    <a:pt x="119" y="3"/>
                  </a:lnTo>
                  <a:cubicBezTo>
                    <a:pt x="113" y="1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1"/>
            <p:cNvSpPr/>
            <p:nvPr/>
          </p:nvSpPr>
          <p:spPr>
            <a:xfrm rot="5400000">
              <a:off x="6312831" y="343610"/>
              <a:ext cx="112560" cy="108965"/>
            </a:xfrm>
            <a:custGeom>
              <a:avLst/>
              <a:gdLst/>
              <a:ahLst/>
              <a:cxnLst/>
              <a:rect l="l" t="t" r="r" b="b"/>
              <a:pathLst>
                <a:path w="751" h="727" extrusionOk="0">
                  <a:moveTo>
                    <a:pt x="382" y="0"/>
                  </a:moveTo>
                  <a:cubicBezTo>
                    <a:pt x="191" y="0"/>
                    <a:pt x="1" y="167"/>
                    <a:pt x="12" y="369"/>
                  </a:cubicBezTo>
                  <a:cubicBezTo>
                    <a:pt x="24" y="560"/>
                    <a:pt x="167" y="727"/>
                    <a:pt x="382" y="727"/>
                  </a:cubicBezTo>
                  <a:cubicBezTo>
                    <a:pt x="572" y="727"/>
                    <a:pt x="751" y="560"/>
                    <a:pt x="739" y="369"/>
                  </a:cubicBezTo>
                  <a:cubicBezTo>
                    <a:pt x="727" y="167"/>
                    <a:pt x="584" y="0"/>
                    <a:pt x="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" name="Google Shape;573;p11"/>
          <p:cNvSpPr/>
          <p:nvPr/>
        </p:nvSpPr>
        <p:spPr>
          <a:xfrm rot="-5400000" flipH="1">
            <a:off x="1127221" y="1127685"/>
            <a:ext cx="337188" cy="368094"/>
          </a:xfrm>
          <a:custGeom>
            <a:avLst/>
            <a:gdLst/>
            <a:ahLst/>
            <a:cxnLst/>
            <a:rect l="l" t="t" r="r" b="b"/>
            <a:pathLst>
              <a:path w="3644" h="3978" extrusionOk="0">
                <a:moveTo>
                  <a:pt x="1131" y="787"/>
                </a:moveTo>
                <a:lnTo>
                  <a:pt x="1774" y="1227"/>
                </a:lnTo>
                <a:lnTo>
                  <a:pt x="1774" y="1418"/>
                </a:lnTo>
                <a:lnTo>
                  <a:pt x="1453" y="1191"/>
                </a:lnTo>
                <a:cubicBezTo>
                  <a:pt x="1441" y="1185"/>
                  <a:pt x="1429" y="1182"/>
                  <a:pt x="1417" y="1182"/>
                </a:cubicBezTo>
                <a:cubicBezTo>
                  <a:pt x="1405" y="1182"/>
                  <a:pt x="1393" y="1185"/>
                  <a:pt x="1381" y="1191"/>
                </a:cubicBezTo>
                <a:cubicBezTo>
                  <a:pt x="1358" y="1215"/>
                  <a:pt x="1346" y="1239"/>
                  <a:pt x="1346" y="1263"/>
                </a:cubicBezTo>
                <a:lnTo>
                  <a:pt x="1381" y="1537"/>
                </a:lnTo>
                <a:lnTo>
                  <a:pt x="1381" y="1537"/>
                </a:lnTo>
                <a:lnTo>
                  <a:pt x="1215" y="1430"/>
                </a:lnTo>
                <a:lnTo>
                  <a:pt x="1131" y="787"/>
                </a:lnTo>
                <a:close/>
                <a:moveTo>
                  <a:pt x="2524" y="751"/>
                </a:moveTo>
                <a:lnTo>
                  <a:pt x="2465" y="1501"/>
                </a:lnTo>
                <a:lnTo>
                  <a:pt x="2274" y="1608"/>
                </a:lnTo>
                <a:lnTo>
                  <a:pt x="2310" y="1239"/>
                </a:lnTo>
                <a:cubicBezTo>
                  <a:pt x="2310" y="1215"/>
                  <a:pt x="2298" y="1191"/>
                  <a:pt x="2274" y="1179"/>
                </a:cubicBezTo>
                <a:cubicBezTo>
                  <a:pt x="2262" y="1174"/>
                  <a:pt x="2251" y="1171"/>
                  <a:pt x="2239" y="1171"/>
                </a:cubicBezTo>
                <a:cubicBezTo>
                  <a:pt x="2227" y="1171"/>
                  <a:pt x="2215" y="1174"/>
                  <a:pt x="2203" y="1179"/>
                </a:cubicBezTo>
                <a:lnTo>
                  <a:pt x="1905" y="1418"/>
                </a:lnTo>
                <a:lnTo>
                  <a:pt x="1905" y="1227"/>
                </a:lnTo>
                <a:lnTo>
                  <a:pt x="2524" y="751"/>
                </a:lnTo>
                <a:close/>
                <a:moveTo>
                  <a:pt x="1500" y="1394"/>
                </a:moveTo>
                <a:lnTo>
                  <a:pt x="1774" y="1584"/>
                </a:lnTo>
                <a:lnTo>
                  <a:pt x="1774" y="1787"/>
                </a:lnTo>
                <a:lnTo>
                  <a:pt x="1536" y="1632"/>
                </a:lnTo>
                <a:lnTo>
                  <a:pt x="1500" y="1394"/>
                </a:lnTo>
                <a:close/>
                <a:moveTo>
                  <a:pt x="2167" y="1370"/>
                </a:moveTo>
                <a:lnTo>
                  <a:pt x="2143" y="1680"/>
                </a:lnTo>
                <a:lnTo>
                  <a:pt x="1917" y="1811"/>
                </a:lnTo>
                <a:lnTo>
                  <a:pt x="1905" y="1572"/>
                </a:lnTo>
                <a:lnTo>
                  <a:pt x="2167" y="1370"/>
                </a:lnTo>
                <a:close/>
                <a:moveTo>
                  <a:pt x="2191" y="1811"/>
                </a:moveTo>
                <a:lnTo>
                  <a:pt x="2512" y="1941"/>
                </a:lnTo>
                <a:lnTo>
                  <a:pt x="2239" y="2072"/>
                </a:lnTo>
                <a:lnTo>
                  <a:pt x="1989" y="1918"/>
                </a:lnTo>
                <a:lnTo>
                  <a:pt x="2191" y="1811"/>
                </a:lnTo>
                <a:close/>
                <a:moveTo>
                  <a:pt x="1536" y="1787"/>
                </a:moveTo>
                <a:lnTo>
                  <a:pt x="1739" y="1918"/>
                </a:lnTo>
                <a:lnTo>
                  <a:pt x="1441" y="2084"/>
                </a:lnTo>
                <a:lnTo>
                  <a:pt x="1179" y="1977"/>
                </a:lnTo>
                <a:lnTo>
                  <a:pt x="1512" y="1822"/>
                </a:lnTo>
                <a:cubicBezTo>
                  <a:pt x="1524" y="1811"/>
                  <a:pt x="1536" y="1811"/>
                  <a:pt x="1536" y="1787"/>
                </a:cubicBezTo>
                <a:close/>
                <a:moveTo>
                  <a:pt x="1238" y="1596"/>
                </a:moveTo>
                <a:lnTo>
                  <a:pt x="1405" y="1703"/>
                </a:lnTo>
                <a:lnTo>
                  <a:pt x="1417" y="1727"/>
                </a:lnTo>
                <a:lnTo>
                  <a:pt x="988" y="1930"/>
                </a:lnTo>
                <a:cubicBezTo>
                  <a:pt x="965" y="1930"/>
                  <a:pt x="953" y="1965"/>
                  <a:pt x="953" y="1989"/>
                </a:cubicBezTo>
                <a:cubicBezTo>
                  <a:pt x="953" y="2013"/>
                  <a:pt x="965" y="2037"/>
                  <a:pt x="988" y="2049"/>
                </a:cubicBezTo>
                <a:lnTo>
                  <a:pt x="1298" y="2168"/>
                </a:lnTo>
                <a:lnTo>
                  <a:pt x="1119" y="2275"/>
                </a:lnTo>
                <a:lnTo>
                  <a:pt x="465" y="2013"/>
                </a:lnTo>
                <a:lnTo>
                  <a:pt x="1191" y="1668"/>
                </a:lnTo>
                <a:cubicBezTo>
                  <a:pt x="1215" y="1656"/>
                  <a:pt x="1227" y="1632"/>
                  <a:pt x="1238" y="1596"/>
                </a:cubicBezTo>
                <a:close/>
                <a:moveTo>
                  <a:pt x="2512" y="1632"/>
                </a:moveTo>
                <a:lnTo>
                  <a:pt x="3251" y="1941"/>
                </a:lnTo>
                <a:lnTo>
                  <a:pt x="2536" y="2275"/>
                </a:lnTo>
                <a:lnTo>
                  <a:pt x="2358" y="2156"/>
                </a:lnTo>
                <a:lnTo>
                  <a:pt x="2703" y="2001"/>
                </a:lnTo>
                <a:cubicBezTo>
                  <a:pt x="2727" y="1989"/>
                  <a:pt x="2739" y="1965"/>
                  <a:pt x="2739" y="1941"/>
                </a:cubicBezTo>
                <a:cubicBezTo>
                  <a:pt x="2739" y="1906"/>
                  <a:pt x="2727" y="1882"/>
                  <a:pt x="2703" y="1882"/>
                </a:cubicBezTo>
                <a:lnTo>
                  <a:pt x="2334" y="1727"/>
                </a:lnTo>
                <a:lnTo>
                  <a:pt x="2501" y="1632"/>
                </a:lnTo>
                <a:close/>
                <a:moveTo>
                  <a:pt x="1917" y="2025"/>
                </a:moveTo>
                <a:lnTo>
                  <a:pt x="2155" y="2180"/>
                </a:lnTo>
                <a:lnTo>
                  <a:pt x="2203" y="2525"/>
                </a:lnTo>
                <a:lnTo>
                  <a:pt x="1917" y="2334"/>
                </a:lnTo>
                <a:lnTo>
                  <a:pt x="1917" y="2025"/>
                </a:lnTo>
                <a:close/>
                <a:moveTo>
                  <a:pt x="1786" y="2049"/>
                </a:moveTo>
                <a:lnTo>
                  <a:pt x="1786" y="2346"/>
                </a:lnTo>
                <a:lnTo>
                  <a:pt x="1536" y="2549"/>
                </a:lnTo>
                <a:lnTo>
                  <a:pt x="1560" y="2180"/>
                </a:lnTo>
                <a:lnTo>
                  <a:pt x="1786" y="2049"/>
                </a:lnTo>
                <a:close/>
                <a:moveTo>
                  <a:pt x="2298" y="2275"/>
                </a:moveTo>
                <a:lnTo>
                  <a:pt x="2477" y="2382"/>
                </a:lnTo>
                <a:lnTo>
                  <a:pt x="2584" y="3156"/>
                </a:lnTo>
                <a:lnTo>
                  <a:pt x="1929" y="2703"/>
                </a:lnTo>
                <a:lnTo>
                  <a:pt x="1929" y="2501"/>
                </a:lnTo>
                <a:lnTo>
                  <a:pt x="2251" y="2727"/>
                </a:lnTo>
                <a:cubicBezTo>
                  <a:pt x="2256" y="2733"/>
                  <a:pt x="2268" y="2736"/>
                  <a:pt x="2282" y="2736"/>
                </a:cubicBezTo>
                <a:cubicBezTo>
                  <a:pt x="2295" y="2736"/>
                  <a:pt x="2310" y="2733"/>
                  <a:pt x="2322" y="2727"/>
                </a:cubicBezTo>
                <a:cubicBezTo>
                  <a:pt x="2346" y="2715"/>
                  <a:pt x="2358" y="2692"/>
                  <a:pt x="2346" y="2656"/>
                </a:cubicBezTo>
                <a:lnTo>
                  <a:pt x="2298" y="2275"/>
                </a:lnTo>
                <a:close/>
                <a:moveTo>
                  <a:pt x="1417" y="2251"/>
                </a:moveTo>
                <a:lnTo>
                  <a:pt x="1381" y="2680"/>
                </a:lnTo>
                <a:cubicBezTo>
                  <a:pt x="1381" y="2715"/>
                  <a:pt x="1393" y="2739"/>
                  <a:pt x="1417" y="2751"/>
                </a:cubicBezTo>
                <a:lnTo>
                  <a:pt x="1453" y="2751"/>
                </a:lnTo>
                <a:cubicBezTo>
                  <a:pt x="1465" y="2751"/>
                  <a:pt x="1477" y="2751"/>
                  <a:pt x="1489" y="2739"/>
                </a:cubicBezTo>
                <a:lnTo>
                  <a:pt x="1786" y="2513"/>
                </a:lnTo>
                <a:lnTo>
                  <a:pt x="1798" y="2727"/>
                </a:lnTo>
                <a:lnTo>
                  <a:pt x="1191" y="3204"/>
                </a:lnTo>
                <a:lnTo>
                  <a:pt x="1262" y="2406"/>
                </a:lnTo>
                <a:cubicBezTo>
                  <a:pt x="1262" y="2382"/>
                  <a:pt x="1250" y="2370"/>
                  <a:pt x="1250" y="2358"/>
                </a:cubicBezTo>
                <a:lnTo>
                  <a:pt x="1417" y="2251"/>
                </a:lnTo>
                <a:close/>
                <a:moveTo>
                  <a:pt x="1810" y="1"/>
                </a:moveTo>
                <a:cubicBezTo>
                  <a:pt x="1774" y="1"/>
                  <a:pt x="1750" y="25"/>
                  <a:pt x="1750" y="72"/>
                </a:cubicBezTo>
                <a:lnTo>
                  <a:pt x="1750" y="334"/>
                </a:lnTo>
                <a:lnTo>
                  <a:pt x="1465" y="60"/>
                </a:lnTo>
                <a:cubicBezTo>
                  <a:pt x="1454" y="44"/>
                  <a:pt x="1438" y="38"/>
                  <a:pt x="1422" y="38"/>
                </a:cubicBezTo>
                <a:cubicBezTo>
                  <a:pt x="1403" y="38"/>
                  <a:pt x="1383" y="47"/>
                  <a:pt x="1369" y="60"/>
                </a:cubicBezTo>
                <a:cubicBezTo>
                  <a:pt x="1346" y="84"/>
                  <a:pt x="1346" y="132"/>
                  <a:pt x="1369" y="156"/>
                </a:cubicBezTo>
                <a:lnTo>
                  <a:pt x="1750" y="513"/>
                </a:lnTo>
                <a:cubicBezTo>
                  <a:pt x="1750" y="513"/>
                  <a:pt x="1750" y="525"/>
                  <a:pt x="1762" y="537"/>
                </a:cubicBezTo>
                <a:lnTo>
                  <a:pt x="1762" y="1025"/>
                </a:lnTo>
                <a:lnTo>
                  <a:pt x="1060" y="537"/>
                </a:lnTo>
                <a:cubicBezTo>
                  <a:pt x="1046" y="530"/>
                  <a:pt x="1028" y="523"/>
                  <a:pt x="1009" y="523"/>
                </a:cubicBezTo>
                <a:cubicBezTo>
                  <a:pt x="995" y="523"/>
                  <a:pt x="980" y="526"/>
                  <a:pt x="965" y="537"/>
                </a:cubicBezTo>
                <a:cubicBezTo>
                  <a:pt x="941" y="548"/>
                  <a:pt x="929" y="584"/>
                  <a:pt x="929" y="620"/>
                </a:cubicBezTo>
                <a:lnTo>
                  <a:pt x="1024" y="1310"/>
                </a:lnTo>
                <a:lnTo>
                  <a:pt x="691" y="1108"/>
                </a:lnTo>
                <a:lnTo>
                  <a:pt x="631" y="608"/>
                </a:lnTo>
                <a:cubicBezTo>
                  <a:pt x="619" y="572"/>
                  <a:pt x="596" y="548"/>
                  <a:pt x="548" y="548"/>
                </a:cubicBezTo>
                <a:cubicBezTo>
                  <a:pt x="512" y="548"/>
                  <a:pt x="488" y="584"/>
                  <a:pt x="500" y="620"/>
                </a:cubicBezTo>
                <a:lnTo>
                  <a:pt x="548" y="1013"/>
                </a:lnTo>
                <a:lnTo>
                  <a:pt x="298" y="858"/>
                </a:lnTo>
                <a:cubicBezTo>
                  <a:pt x="289" y="850"/>
                  <a:pt x="278" y="846"/>
                  <a:pt x="266" y="846"/>
                </a:cubicBezTo>
                <a:cubicBezTo>
                  <a:pt x="243" y="846"/>
                  <a:pt x="218" y="859"/>
                  <a:pt x="203" y="882"/>
                </a:cubicBezTo>
                <a:cubicBezTo>
                  <a:pt x="191" y="906"/>
                  <a:pt x="203" y="941"/>
                  <a:pt x="226" y="965"/>
                </a:cubicBezTo>
                <a:lnTo>
                  <a:pt x="500" y="1144"/>
                </a:lnTo>
                <a:lnTo>
                  <a:pt x="72" y="1203"/>
                </a:lnTo>
                <a:cubicBezTo>
                  <a:pt x="36" y="1203"/>
                  <a:pt x="12" y="1239"/>
                  <a:pt x="12" y="1275"/>
                </a:cubicBezTo>
                <a:cubicBezTo>
                  <a:pt x="12" y="1310"/>
                  <a:pt x="48" y="1334"/>
                  <a:pt x="72" y="1334"/>
                </a:cubicBezTo>
                <a:lnTo>
                  <a:pt x="84" y="1334"/>
                </a:lnTo>
                <a:lnTo>
                  <a:pt x="631" y="1251"/>
                </a:lnTo>
                <a:cubicBezTo>
                  <a:pt x="643" y="1251"/>
                  <a:pt x="655" y="1251"/>
                  <a:pt x="655" y="1239"/>
                </a:cubicBezTo>
                <a:lnTo>
                  <a:pt x="1048" y="1489"/>
                </a:lnTo>
                <a:lnTo>
                  <a:pt x="1048" y="1549"/>
                </a:lnTo>
                <a:lnTo>
                  <a:pt x="215" y="1941"/>
                </a:lnTo>
                <a:cubicBezTo>
                  <a:pt x="179" y="1965"/>
                  <a:pt x="155" y="1989"/>
                  <a:pt x="155" y="2025"/>
                </a:cubicBezTo>
                <a:cubicBezTo>
                  <a:pt x="155" y="2061"/>
                  <a:pt x="179" y="2096"/>
                  <a:pt x="215" y="2108"/>
                </a:cubicBezTo>
                <a:lnTo>
                  <a:pt x="929" y="2394"/>
                </a:lnTo>
                <a:lnTo>
                  <a:pt x="619" y="2573"/>
                </a:lnTo>
                <a:lnTo>
                  <a:pt x="95" y="2382"/>
                </a:lnTo>
                <a:cubicBezTo>
                  <a:pt x="91" y="2380"/>
                  <a:pt x="86" y="2379"/>
                  <a:pt x="81" y="2379"/>
                </a:cubicBezTo>
                <a:cubicBezTo>
                  <a:pt x="56" y="2379"/>
                  <a:pt x="22" y="2400"/>
                  <a:pt x="12" y="2430"/>
                </a:cubicBezTo>
                <a:cubicBezTo>
                  <a:pt x="0" y="2453"/>
                  <a:pt x="24" y="2501"/>
                  <a:pt x="60" y="2513"/>
                </a:cubicBezTo>
                <a:lnTo>
                  <a:pt x="476" y="2656"/>
                </a:lnTo>
                <a:lnTo>
                  <a:pt x="84" y="2882"/>
                </a:lnTo>
                <a:cubicBezTo>
                  <a:pt x="48" y="2906"/>
                  <a:pt x="36" y="2942"/>
                  <a:pt x="60" y="2977"/>
                </a:cubicBezTo>
                <a:cubicBezTo>
                  <a:pt x="72" y="3001"/>
                  <a:pt x="95" y="3013"/>
                  <a:pt x="119" y="3013"/>
                </a:cubicBezTo>
                <a:cubicBezTo>
                  <a:pt x="131" y="3013"/>
                  <a:pt x="131" y="3001"/>
                  <a:pt x="143" y="3001"/>
                </a:cubicBezTo>
                <a:lnTo>
                  <a:pt x="500" y="2799"/>
                </a:lnTo>
                <a:lnTo>
                  <a:pt x="369" y="3156"/>
                </a:lnTo>
                <a:cubicBezTo>
                  <a:pt x="357" y="3192"/>
                  <a:pt x="381" y="3227"/>
                  <a:pt x="417" y="3239"/>
                </a:cubicBezTo>
                <a:lnTo>
                  <a:pt x="429" y="3239"/>
                </a:lnTo>
                <a:cubicBezTo>
                  <a:pt x="465" y="3239"/>
                  <a:pt x="488" y="3227"/>
                  <a:pt x="500" y="3192"/>
                </a:cubicBezTo>
                <a:lnTo>
                  <a:pt x="679" y="2692"/>
                </a:lnTo>
                <a:lnTo>
                  <a:pt x="1084" y="2465"/>
                </a:lnTo>
                <a:lnTo>
                  <a:pt x="1000" y="3394"/>
                </a:lnTo>
                <a:cubicBezTo>
                  <a:pt x="1000" y="3430"/>
                  <a:pt x="1012" y="3454"/>
                  <a:pt x="1048" y="3477"/>
                </a:cubicBezTo>
                <a:cubicBezTo>
                  <a:pt x="1060" y="3477"/>
                  <a:pt x="1072" y="3489"/>
                  <a:pt x="1096" y="3489"/>
                </a:cubicBezTo>
                <a:cubicBezTo>
                  <a:pt x="1108" y="3489"/>
                  <a:pt x="1131" y="3477"/>
                  <a:pt x="1143" y="3465"/>
                </a:cubicBezTo>
                <a:lnTo>
                  <a:pt x="1798" y="2954"/>
                </a:lnTo>
                <a:lnTo>
                  <a:pt x="1810" y="3299"/>
                </a:lnTo>
                <a:lnTo>
                  <a:pt x="1798" y="3299"/>
                </a:lnTo>
                <a:lnTo>
                  <a:pt x="1381" y="3656"/>
                </a:lnTo>
                <a:cubicBezTo>
                  <a:pt x="1358" y="3680"/>
                  <a:pt x="1358" y="3716"/>
                  <a:pt x="1381" y="3751"/>
                </a:cubicBezTo>
                <a:cubicBezTo>
                  <a:pt x="1393" y="3763"/>
                  <a:pt x="1417" y="3775"/>
                  <a:pt x="1429" y="3775"/>
                </a:cubicBezTo>
                <a:cubicBezTo>
                  <a:pt x="1441" y="3775"/>
                  <a:pt x="1465" y="3763"/>
                  <a:pt x="1477" y="3751"/>
                </a:cubicBezTo>
                <a:lnTo>
                  <a:pt x="1810" y="3465"/>
                </a:lnTo>
                <a:lnTo>
                  <a:pt x="1810" y="3918"/>
                </a:lnTo>
                <a:cubicBezTo>
                  <a:pt x="1810" y="3954"/>
                  <a:pt x="1846" y="3977"/>
                  <a:pt x="1881" y="3977"/>
                </a:cubicBezTo>
                <a:cubicBezTo>
                  <a:pt x="1917" y="3977"/>
                  <a:pt x="1953" y="3954"/>
                  <a:pt x="1941" y="3918"/>
                </a:cubicBezTo>
                <a:lnTo>
                  <a:pt x="1941" y="3477"/>
                </a:lnTo>
                <a:lnTo>
                  <a:pt x="2215" y="3739"/>
                </a:lnTo>
                <a:cubicBezTo>
                  <a:pt x="2227" y="3751"/>
                  <a:pt x="2239" y="3751"/>
                  <a:pt x="2262" y="3751"/>
                </a:cubicBezTo>
                <a:cubicBezTo>
                  <a:pt x="2274" y="3751"/>
                  <a:pt x="2298" y="3751"/>
                  <a:pt x="2310" y="3727"/>
                </a:cubicBezTo>
                <a:cubicBezTo>
                  <a:pt x="2334" y="3704"/>
                  <a:pt x="2334" y="3668"/>
                  <a:pt x="2310" y="3644"/>
                </a:cubicBezTo>
                <a:lnTo>
                  <a:pt x="1941" y="3299"/>
                </a:lnTo>
                <a:lnTo>
                  <a:pt x="1929" y="2930"/>
                </a:lnTo>
                <a:lnTo>
                  <a:pt x="2643" y="3430"/>
                </a:lnTo>
                <a:cubicBezTo>
                  <a:pt x="2661" y="3436"/>
                  <a:pt x="2679" y="3439"/>
                  <a:pt x="2696" y="3439"/>
                </a:cubicBezTo>
                <a:cubicBezTo>
                  <a:pt x="2712" y="3439"/>
                  <a:pt x="2727" y="3436"/>
                  <a:pt x="2739" y="3430"/>
                </a:cubicBezTo>
                <a:cubicBezTo>
                  <a:pt x="2774" y="3406"/>
                  <a:pt x="2786" y="3382"/>
                  <a:pt x="2786" y="3346"/>
                </a:cubicBezTo>
                <a:lnTo>
                  <a:pt x="2679" y="2525"/>
                </a:lnTo>
                <a:lnTo>
                  <a:pt x="2953" y="2703"/>
                </a:lnTo>
                <a:cubicBezTo>
                  <a:pt x="2953" y="2703"/>
                  <a:pt x="2953" y="2703"/>
                  <a:pt x="2953" y="2715"/>
                </a:cubicBezTo>
                <a:lnTo>
                  <a:pt x="3024" y="3251"/>
                </a:lnTo>
                <a:cubicBezTo>
                  <a:pt x="3036" y="3287"/>
                  <a:pt x="3060" y="3311"/>
                  <a:pt x="3096" y="3311"/>
                </a:cubicBezTo>
                <a:lnTo>
                  <a:pt x="3108" y="3311"/>
                </a:lnTo>
                <a:cubicBezTo>
                  <a:pt x="3143" y="3299"/>
                  <a:pt x="3167" y="3275"/>
                  <a:pt x="3155" y="3227"/>
                </a:cubicBezTo>
                <a:lnTo>
                  <a:pt x="3096" y="2787"/>
                </a:lnTo>
                <a:lnTo>
                  <a:pt x="3096" y="2787"/>
                </a:lnTo>
                <a:lnTo>
                  <a:pt x="3489" y="3037"/>
                </a:lnTo>
                <a:cubicBezTo>
                  <a:pt x="3501" y="3049"/>
                  <a:pt x="3513" y="3049"/>
                  <a:pt x="3524" y="3049"/>
                </a:cubicBezTo>
                <a:cubicBezTo>
                  <a:pt x="3548" y="3049"/>
                  <a:pt x="3560" y="3037"/>
                  <a:pt x="3572" y="3013"/>
                </a:cubicBezTo>
                <a:cubicBezTo>
                  <a:pt x="3596" y="2989"/>
                  <a:pt x="3584" y="2942"/>
                  <a:pt x="3560" y="2930"/>
                </a:cubicBezTo>
                <a:lnTo>
                  <a:pt x="3215" y="2703"/>
                </a:lnTo>
                <a:lnTo>
                  <a:pt x="3584" y="2656"/>
                </a:lnTo>
                <a:cubicBezTo>
                  <a:pt x="3620" y="2656"/>
                  <a:pt x="3644" y="2620"/>
                  <a:pt x="3644" y="2584"/>
                </a:cubicBezTo>
                <a:cubicBezTo>
                  <a:pt x="3632" y="2537"/>
                  <a:pt x="3608" y="2513"/>
                  <a:pt x="3572" y="2513"/>
                </a:cubicBezTo>
                <a:lnTo>
                  <a:pt x="3036" y="2584"/>
                </a:lnTo>
                <a:lnTo>
                  <a:pt x="2715" y="2382"/>
                </a:lnTo>
                <a:lnTo>
                  <a:pt x="3501" y="2013"/>
                </a:lnTo>
                <a:cubicBezTo>
                  <a:pt x="3536" y="2001"/>
                  <a:pt x="3548" y="1965"/>
                  <a:pt x="3548" y="1930"/>
                </a:cubicBezTo>
                <a:cubicBezTo>
                  <a:pt x="3548" y="1894"/>
                  <a:pt x="3524" y="1858"/>
                  <a:pt x="3501" y="1846"/>
                </a:cubicBezTo>
                <a:lnTo>
                  <a:pt x="2691" y="1513"/>
                </a:lnTo>
                <a:lnTo>
                  <a:pt x="3072" y="1287"/>
                </a:lnTo>
                <a:lnTo>
                  <a:pt x="3548" y="1465"/>
                </a:lnTo>
                <a:lnTo>
                  <a:pt x="3572" y="1465"/>
                </a:lnTo>
                <a:cubicBezTo>
                  <a:pt x="3596" y="1465"/>
                  <a:pt x="3620" y="1453"/>
                  <a:pt x="3632" y="1430"/>
                </a:cubicBezTo>
                <a:cubicBezTo>
                  <a:pt x="3644" y="1394"/>
                  <a:pt x="3632" y="1358"/>
                  <a:pt x="3596" y="1346"/>
                </a:cubicBezTo>
                <a:lnTo>
                  <a:pt x="3227" y="1203"/>
                </a:lnTo>
                <a:lnTo>
                  <a:pt x="3477" y="1060"/>
                </a:lnTo>
                <a:cubicBezTo>
                  <a:pt x="3513" y="1049"/>
                  <a:pt x="3524" y="1001"/>
                  <a:pt x="3501" y="977"/>
                </a:cubicBezTo>
                <a:cubicBezTo>
                  <a:pt x="3493" y="954"/>
                  <a:pt x="3470" y="941"/>
                  <a:pt x="3449" y="941"/>
                </a:cubicBezTo>
                <a:cubicBezTo>
                  <a:pt x="3437" y="941"/>
                  <a:pt x="3426" y="945"/>
                  <a:pt x="3417" y="953"/>
                </a:cubicBezTo>
                <a:lnTo>
                  <a:pt x="3132" y="1108"/>
                </a:lnTo>
                <a:lnTo>
                  <a:pt x="3286" y="703"/>
                </a:lnTo>
                <a:cubicBezTo>
                  <a:pt x="3298" y="668"/>
                  <a:pt x="3274" y="632"/>
                  <a:pt x="3239" y="620"/>
                </a:cubicBezTo>
                <a:cubicBezTo>
                  <a:pt x="3230" y="617"/>
                  <a:pt x="3221" y="615"/>
                  <a:pt x="3212" y="615"/>
                </a:cubicBezTo>
                <a:cubicBezTo>
                  <a:pt x="3187" y="615"/>
                  <a:pt x="3164" y="629"/>
                  <a:pt x="3155" y="656"/>
                </a:cubicBezTo>
                <a:lnTo>
                  <a:pt x="2977" y="1168"/>
                </a:lnTo>
                <a:cubicBezTo>
                  <a:pt x="2965" y="1179"/>
                  <a:pt x="2965" y="1191"/>
                  <a:pt x="2977" y="1203"/>
                </a:cubicBezTo>
                <a:lnTo>
                  <a:pt x="2643" y="1394"/>
                </a:lnTo>
                <a:lnTo>
                  <a:pt x="2715" y="572"/>
                </a:lnTo>
                <a:cubicBezTo>
                  <a:pt x="2715" y="537"/>
                  <a:pt x="2691" y="501"/>
                  <a:pt x="2667" y="489"/>
                </a:cubicBezTo>
                <a:cubicBezTo>
                  <a:pt x="2652" y="484"/>
                  <a:pt x="2638" y="481"/>
                  <a:pt x="2624" y="481"/>
                </a:cubicBezTo>
                <a:cubicBezTo>
                  <a:pt x="2604" y="481"/>
                  <a:pt x="2586" y="487"/>
                  <a:pt x="2572" y="501"/>
                </a:cubicBezTo>
                <a:lnTo>
                  <a:pt x="1893" y="1013"/>
                </a:lnTo>
                <a:lnTo>
                  <a:pt x="1893" y="525"/>
                </a:lnTo>
                <a:lnTo>
                  <a:pt x="2274" y="191"/>
                </a:lnTo>
                <a:cubicBezTo>
                  <a:pt x="2298" y="179"/>
                  <a:pt x="2298" y="132"/>
                  <a:pt x="2274" y="108"/>
                </a:cubicBezTo>
                <a:cubicBezTo>
                  <a:pt x="2261" y="88"/>
                  <a:pt x="2244" y="79"/>
                  <a:pt x="2226" y="79"/>
                </a:cubicBezTo>
                <a:cubicBezTo>
                  <a:pt x="2211" y="79"/>
                  <a:pt x="2195" y="85"/>
                  <a:pt x="2179" y="96"/>
                </a:cubicBezTo>
                <a:lnTo>
                  <a:pt x="1881" y="358"/>
                </a:lnTo>
                <a:lnTo>
                  <a:pt x="1881" y="60"/>
                </a:lnTo>
                <a:cubicBezTo>
                  <a:pt x="1881" y="25"/>
                  <a:pt x="1846" y="1"/>
                  <a:pt x="181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aytone One"/>
              <a:buNone/>
              <a:defRPr sz="2800">
                <a:solidFill>
                  <a:schemeClr val="accent3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Fira Sans"/>
              <a:buChar char="●"/>
              <a:defRPr sz="1800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Sans"/>
              <a:buChar char="○"/>
              <a:defRPr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Sans"/>
              <a:buChar char="■"/>
              <a:defRPr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Sans"/>
              <a:buChar char="●"/>
              <a:defRPr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Sans"/>
              <a:buChar char="○"/>
              <a:defRPr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Sans"/>
              <a:buChar char="■"/>
              <a:defRPr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Sans"/>
              <a:buChar char="●"/>
              <a:defRPr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2" r:id="rId10"/>
    <p:sldLayoutId id="2147483666" r:id="rId11"/>
    <p:sldLayoutId id="2147483669" r:id="rId12"/>
    <p:sldLayoutId id="2147483670" r:id="rId13"/>
    <p:sldLayoutId id="214748367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28"/>
          <p:cNvSpPr txBox="1">
            <a:spLocks noGrp="1"/>
          </p:cNvSpPr>
          <p:nvPr>
            <p:ph type="ctrTitle"/>
          </p:nvPr>
        </p:nvSpPr>
        <p:spPr>
          <a:xfrm>
            <a:off x="1195438" y="734596"/>
            <a:ext cx="688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>
                <a:solidFill>
                  <a:schemeClr val="accent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Embedded </a:t>
            </a:r>
            <a:r>
              <a:rPr 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</a:t>
            </a:r>
            <a:r>
              <a:rPr lang="en-US" sz="3200" dirty="0" smtClean="0">
                <a:solidFill>
                  <a:schemeClr val="accent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ystem Final Project</a:t>
            </a:r>
            <a:br>
              <a:rPr lang="en-US" sz="3200" dirty="0" smtClean="0">
                <a:solidFill>
                  <a:schemeClr val="accent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Intelligent </a:t>
            </a:r>
            <a:r>
              <a:rPr 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Security Box</a:t>
            </a:r>
            <a:endParaRPr sz="3200" dirty="0">
              <a:solidFill>
                <a:schemeClr val="accent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65" name="Google Shape;1165;p28"/>
          <p:cNvSpPr txBox="1">
            <a:spLocks noGrp="1"/>
          </p:cNvSpPr>
          <p:nvPr>
            <p:ph type="subTitle" idx="1"/>
          </p:nvPr>
        </p:nvSpPr>
        <p:spPr>
          <a:xfrm>
            <a:off x="1527433" y="3159798"/>
            <a:ext cx="60657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400" dirty="0" smtClean="0"/>
              <a:t>吳建翰、周子浩、張喬善</a:t>
            </a:r>
            <a:endParaRPr sz="2400" dirty="0"/>
          </a:p>
        </p:txBody>
      </p:sp>
      <p:grpSp>
        <p:nvGrpSpPr>
          <p:cNvPr id="1166" name="Google Shape;1166;p28"/>
          <p:cNvGrpSpPr/>
          <p:nvPr/>
        </p:nvGrpSpPr>
        <p:grpSpPr>
          <a:xfrm>
            <a:off x="-492717" y="-230757"/>
            <a:ext cx="1880771" cy="2732073"/>
            <a:chOff x="-450080" y="-244032"/>
            <a:chExt cx="1880771" cy="2732073"/>
          </a:xfrm>
        </p:grpSpPr>
        <p:grpSp>
          <p:nvGrpSpPr>
            <p:cNvPr id="1167" name="Google Shape;1167;p28"/>
            <p:cNvGrpSpPr/>
            <p:nvPr/>
          </p:nvGrpSpPr>
          <p:grpSpPr>
            <a:xfrm rot="359227">
              <a:off x="-320100" y="-166531"/>
              <a:ext cx="1620811" cy="2577071"/>
              <a:chOff x="-135449" y="-176118"/>
              <a:chExt cx="1620885" cy="2577189"/>
            </a:xfrm>
          </p:grpSpPr>
          <p:sp>
            <p:nvSpPr>
              <p:cNvPr id="1168" name="Google Shape;1168;p28"/>
              <p:cNvSpPr/>
              <p:nvPr/>
            </p:nvSpPr>
            <p:spPr>
              <a:xfrm rot="-552789">
                <a:off x="798671" y="1498744"/>
                <a:ext cx="340380" cy="288641"/>
              </a:xfrm>
              <a:custGeom>
                <a:avLst/>
                <a:gdLst/>
                <a:ahLst/>
                <a:cxnLst/>
                <a:rect l="l" t="t" r="r" b="b"/>
                <a:pathLst>
                  <a:path w="6513" h="5523" extrusionOk="0">
                    <a:moveTo>
                      <a:pt x="30" y="1"/>
                    </a:moveTo>
                    <a:cubicBezTo>
                      <a:pt x="24" y="1"/>
                      <a:pt x="18" y="4"/>
                      <a:pt x="12" y="10"/>
                    </a:cubicBezTo>
                    <a:cubicBezTo>
                      <a:pt x="0" y="10"/>
                      <a:pt x="0" y="22"/>
                      <a:pt x="12" y="34"/>
                    </a:cubicBezTo>
                    <a:cubicBezTo>
                      <a:pt x="524" y="677"/>
                      <a:pt x="1072" y="1284"/>
                      <a:pt x="1643" y="1879"/>
                    </a:cubicBezTo>
                    <a:cubicBezTo>
                      <a:pt x="2203" y="2463"/>
                      <a:pt x="2798" y="3034"/>
                      <a:pt x="3417" y="3558"/>
                    </a:cubicBezTo>
                    <a:cubicBezTo>
                      <a:pt x="4036" y="4094"/>
                      <a:pt x="4703" y="4594"/>
                      <a:pt x="5406" y="4999"/>
                    </a:cubicBezTo>
                    <a:cubicBezTo>
                      <a:pt x="5763" y="5201"/>
                      <a:pt x="6132" y="5380"/>
                      <a:pt x="6513" y="5522"/>
                    </a:cubicBezTo>
                    <a:cubicBezTo>
                      <a:pt x="6132" y="5380"/>
                      <a:pt x="5763" y="5189"/>
                      <a:pt x="5417" y="4987"/>
                    </a:cubicBezTo>
                    <a:cubicBezTo>
                      <a:pt x="4703" y="4582"/>
                      <a:pt x="4060" y="4082"/>
                      <a:pt x="3429" y="3546"/>
                    </a:cubicBezTo>
                    <a:cubicBezTo>
                      <a:pt x="2810" y="3010"/>
                      <a:pt x="2227" y="2451"/>
                      <a:pt x="1667" y="1855"/>
                    </a:cubicBezTo>
                    <a:cubicBezTo>
                      <a:pt x="1095" y="1260"/>
                      <a:pt x="560" y="653"/>
                      <a:pt x="48" y="10"/>
                    </a:cubicBezTo>
                    <a:cubicBezTo>
                      <a:pt x="42" y="4"/>
                      <a:pt x="36" y="1"/>
                      <a:pt x="30" y="1"/>
                    </a:cubicBezTo>
                    <a:close/>
                  </a:path>
                </a:pathLst>
              </a:custGeom>
              <a:solidFill>
                <a:srgbClr val="006878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28"/>
              <p:cNvSpPr/>
              <p:nvPr/>
            </p:nvSpPr>
            <p:spPr>
              <a:xfrm rot="-552789">
                <a:off x="489753" y="1009579"/>
                <a:ext cx="403878" cy="181087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3465" extrusionOk="0">
                    <a:moveTo>
                      <a:pt x="4108" y="0"/>
                    </a:moveTo>
                    <a:lnTo>
                      <a:pt x="4096" y="12"/>
                    </a:lnTo>
                    <a:cubicBezTo>
                      <a:pt x="3822" y="369"/>
                      <a:pt x="3524" y="703"/>
                      <a:pt x="3203" y="1024"/>
                    </a:cubicBezTo>
                    <a:cubicBezTo>
                      <a:pt x="2881" y="1334"/>
                      <a:pt x="2548" y="1631"/>
                      <a:pt x="2203" y="1917"/>
                    </a:cubicBezTo>
                    <a:cubicBezTo>
                      <a:pt x="1845" y="2203"/>
                      <a:pt x="1488" y="2477"/>
                      <a:pt x="1119" y="2727"/>
                    </a:cubicBezTo>
                    <a:cubicBezTo>
                      <a:pt x="750" y="2989"/>
                      <a:pt x="381" y="3239"/>
                      <a:pt x="0" y="3465"/>
                    </a:cubicBezTo>
                    <a:cubicBezTo>
                      <a:pt x="774" y="3024"/>
                      <a:pt x="1524" y="2512"/>
                      <a:pt x="2215" y="1941"/>
                    </a:cubicBezTo>
                    <a:cubicBezTo>
                      <a:pt x="2572" y="1667"/>
                      <a:pt x="2905" y="1370"/>
                      <a:pt x="3227" y="1060"/>
                    </a:cubicBezTo>
                    <a:cubicBezTo>
                      <a:pt x="3542" y="744"/>
                      <a:pt x="3847" y="417"/>
                      <a:pt x="4117" y="67"/>
                    </a:cubicBezTo>
                    <a:lnTo>
                      <a:pt x="4117" y="67"/>
                    </a:lnTo>
                    <a:cubicBezTo>
                      <a:pt x="4240" y="180"/>
                      <a:pt x="4353" y="292"/>
                      <a:pt x="4477" y="393"/>
                    </a:cubicBezTo>
                    <a:cubicBezTo>
                      <a:pt x="4608" y="500"/>
                      <a:pt x="4727" y="619"/>
                      <a:pt x="4870" y="715"/>
                    </a:cubicBezTo>
                    <a:cubicBezTo>
                      <a:pt x="5144" y="929"/>
                      <a:pt x="5441" y="1096"/>
                      <a:pt x="5751" y="1262"/>
                    </a:cubicBezTo>
                    <a:cubicBezTo>
                      <a:pt x="6060" y="1405"/>
                      <a:pt x="6382" y="1536"/>
                      <a:pt x="6715" y="1620"/>
                    </a:cubicBezTo>
                    <a:cubicBezTo>
                      <a:pt x="7049" y="1703"/>
                      <a:pt x="7382" y="1762"/>
                      <a:pt x="7727" y="1762"/>
                    </a:cubicBezTo>
                    <a:cubicBezTo>
                      <a:pt x="7382" y="1762"/>
                      <a:pt x="7049" y="1691"/>
                      <a:pt x="6715" y="1608"/>
                    </a:cubicBezTo>
                    <a:cubicBezTo>
                      <a:pt x="6394" y="1512"/>
                      <a:pt x="6072" y="1381"/>
                      <a:pt x="5763" y="1239"/>
                    </a:cubicBezTo>
                    <a:cubicBezTo>
                      <a:pt x="5465" y="1072"/>
                      <a:pt x="5167" y="893"/>
                      <a:pt x="4893" y="691"/>
                    </a:cubicBezTo>
                    <a:cubicBezTo>
                      <a:pt x="4751" y="596"/>
                      <a:pt x="4632" y="477"/>
                      <a:pt x="4501" y="369"/>
                    </a:cubicBezTo>
                    <a:cubicBezTo>
                      <a:pt x="4370" y="250"/>
                      <a:pt x="4251" y="131"/>
                      <a:pt x="4131" y="12"/>
                    </a:cubicBezTo>
                    <a:lnTo>
                      <a:pt x="410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28"/>
              <p:cNvSpPr/>
              <p:nvPr/>
            </p:nvSpPr>
            <p:spPr>
              <a:xfrm rot="-552789">
                <a:off x="32211" y="-61365"/>
                <a:ext cx="1056000" cy="2179417"/>
              </a:xfrm>
              <a:custGeom>
                <a:avLst/>
                <a:gdLst/>
                <a:ahLst/>
                <a:cxnLst/>
                <a:rect l="l" t="t" r="r" b="b"/>
                <a:pathLst>
                  <a:path w="20206" h="41702" extrusionOk="0">
                    <a:moveTo>
                      <a:pt x="1502" y="1"/>
                    </a:moveTo>
                    <a:cubicBezTo>
                      <a:pt x="998" y="1"/>
                      <a:pt x="493" y="54"/>
                      <a:pt x="1" y="160"/>
                    </a:cubicBezTo>
                    <a:cubicBezTo>
                      <a:pt x="472" y="64"/>
                      <a:pt x="956" y="16"/>
                      <a:pt x="1440" y="16"/>
                    </a:cubicBezTo>
                    <a:cubicBezTo>
                      <a:pt x="2031" y="16"/>
                      <a:pt x="2622" y="88"/>
                      <a:pt x="3192" y="232"/>
                    </a:cubicBezTo>
                    <a:cubicBezTo>
                      <a:pt x="3323" y="256"/>
                      <a:pt x="3454" y="303"/>
                      <a:pt x="3573" y="339"/>
                    </a:cubicBezTo>
                    <a:lnTo>
                      <a:pt x="3966" y="458"/>
                    </a:lnTo>
                    <a:lnTo>
                      <a:pt x="4335" y="625"/>
                    </a:lnTo>
                    <a:cubicBezTo>
                      <a:pt x="4454" y="672"/>
                      <a:pt x="4573" y="720"/>
                      <a:pt x="4692" y="791"/>
                    </a:cubicBezTo>
                    <a:lnTo>
                      <a:pt x="5049" y="970"/>
                    </a:lnTo>
                    <a:cubicBezTo>
                      <a:pt x="5168" y="1030"/>
                      <a:pt x="5287" y="1113"/>
                      <a:pt x="5394" y="1184"/>
                    </a:cubicBezTo>
                    <a:cubicBezTo>
                      <a:pt x="5514" y="1256"/>
                      <a:pt x="5633" y="1315"/>
                      <a:pt x="5740" y="1399"/>
                    </a:cubicBezTo>
                    <a:lnTo>
                      <a:pt x="6061" y="1625"/>
                    </a:lnTo>
                    <a:cubicBezTo>
                      <a:pt x="6930" y="2268"/>
                      <a:pt x="7680" y="3042"/>
                      <a:pt x="8335" y="3887"/>
                    </a:cubicBezTo>
                    <a:cubicBezTo>
                      <a:pt x="8669" y="4316"/>
                      <a:pt x="8966" y="4756"/>
                      <a:pt x="9264" y="5209"/>
                    </a:cubicBezTo>
                    <a:cubicBezTo>
                      <a:pt x="9550" y="5661"/>
                      <a:pt x="9836" y="6114"/>
                      <a:pt x="10097" y="6590"/>
                    </a:cubicBezTo>
                    <a:cubicBezTo>
                      <a:pt x="10645" y="7507"/>
                      <a:pt x="11121" y="8483"/>
                      <a:pt x="11502" y="9483"/>
                    </a:cubicBezTo>
                    <a:cubicBezTo>
                      <a:pt x="11871" y="10483"/>
                      <a:pt x="12157" y="11531"/>
                      <a:pt x="12312" y="12591"/>
                    </a:cubicBezTo>
                    <a:lnTo>
                      <a:pt x="12360" y="12983"/>
                    </a:lnTo>
                    <a:cubicBezTo>
                      <a:pt x="12383" y="13126"/>
                      <a:pt x="12383" y="13257"/>
                      <a:pt x="12407" y="13388"/>
                    </a:cubicBezTo>
                    <a:cubicBezTo>
                      <a:pt x="12431" y="13650"/>
                      <a:pt x="12455" y="13924"/>
                      <a:pt x="12467" y="14186"/>
                    </a:cubicBezTo>
                    <a:cubicBezTo>
                      <a:pt x="12503" y="14722"/>
                      <a:pt x="12526" y="15258"/>
                      <a:pt x="12550" y="15793"/>
                    </a:cubicBezTo>
                    <a:cubicBezTo>
                      <a:pt x="12586" y="16877"/>
                      <a:pt x="12598" y="17948"/>
                      <a:pt x="12598" y="19020"/>
                    </a:cubicBezTo>
                    <a:cubicBezTo>
                      <a:pt x="12586" y="21175"/>
                      <a:pt x="12503" y="23318"/>
                      <a:pt x="12479" y="25473"/>
                    </a:cubicBezTo>
                    <a:cubicBezTo>
                      <a:pt x="12455" y="27616"/>
                      <a:pt x="12431" y="29783"/>
                      <a:pt x="12764" y="31914"/>
                    </a:cubicBezTo>
                    <a:cubicBezTo>
                      <a:pt x="12919" y="32974"/>
                      <a:pt x="13193" y="34022"/>
                      <a:pt x="13562" y="35034"/>
                    </a:cubicBezTo>
                    <a:cubicBezTo>
                      <a:pt x="13943" y="36046"/>
                      <a:pt x="14408" y="37022"/>
                      <a:pt x="15062" y="37879"/>
                    </a:cubicBezTo>
                    <a:cubicBezTo>
                      <a:pt x="15396" y="38308"/>
                      <a:pt x="15753" y="38713"/>
                      <a:pt x="16158" y="39070"/>
                    </a:cubicBezTo>
                    <a:cubicBezTo>
                      <a:pt x="16563" y="39427"/>
                      <a:pt x="16991" y="39749"/>
                      <a:pt x="17432" y="40058"/>
                    </a:cubicBezTo>
                    <a:cubicBezTo>
                      <a:pt x="18325" y="40654"/>
                      <a:pt x="19277" y="41165"/>
                      <a:pt x="20206" y="41701"/>
                    </a:cubicBezTo>
                    <a:cubicBezTo>
                      <a:pt x="19277" y="41165"/>
                      <a:pt x="18337" y="40642"/>
                      <a:pt x="17444" y="40034"/>
                    </a:cubicBezTo>
                    <a:cubicBezTo>
                      <a:pt x="17003" y="39737"/>
                      <a:pt x="16574" y="39403"/>
                      <a:pt x="16182" y="39046"/>
                    </a:cubicBezTo>
                    <a:cubicBezTo>
                      <a:pt x="15777" y="38689"/>
                      <a:pt x="15420" y="38284"/>
                      <a:pt x="15098" y="37856"/>
                    </a:cubicBezTo>
                    <a:cubicBezTo>
                      <a:pt x="14443" y="36998"/>
                      <a:pt x="13979" y="36022"/>
                      <a:pt x="13610" y="35022"/>
                    </a:cubicBezTo>
                    <a:cubicBezTo>
                      <a:pt x="13241" y="34010"/>
                      <a:pt x="12979" y="32962"/>
                      <a:pt x="12824" y="31902"/>
                    </a:cubicBezTo>
                    <a:cubicBezTo>
                      <a:pt x="12491" y="29771"/>
                      <a:pt x="12526" y="27616"/>
                      <a:pt x="12550" y="25473"/>
                    </a:cubicBezTo>
                    <a:cubicBezTo>
                      <a:pt x="12586" y="23318"/>
                      <a:pt x="12669" y="21175"/>
                      <a:pt x="12681" y="19020"/>
                    </a:cubicBezTo>
                    <a:cubicBezTo>
                      <a:pt x="12693" y="17948"/>
                      <a:pt x="12681" y="16865"/>
                      <a:pt x="12633" y="15793"/>
                    </a:cubicBezTo>
                    <a:cubicBezTo>
                      <a:pt x="12622" y="15258"/>
                      <a:pt x="12586" y="14722"/>
                      <a:pt x="12550" y="14186"/>
                    </a:cubicBezTo>
                    <a:cubicBezTo>
                      <a:pt x="12526" y="13912"/>
                      <a:pt x="12514" y="13650"/>
                      <a:pt x="12479" y="13376"/>
                    </a:cubicBezTo>
                    <a:cubicBezTo>
                      <a:pt x="12467" y="13245"/>
                      <a:pt x="12455" y="13114"/>
                      <a:pt x="12443" y="12972"/>
                    </a:cubicBezTo>
                    <a:lnTo>
                      <a:pt x="12383" y="12579"/>
                    </a:lnTo>
                    <a:cubicBezTo>
                      <a:pt x="12229" y="11507"/>
                      <a:pt x="11943" y="10459"/>
                      <a:pt x="11562" y="9459"/>
                    </a:cubicBezTo>
                    <a:cubicBezTo>
                      <a:pt x="11181" y="8447"/>
                      <a:pt x="10705" y="7483"/>
                      <a:pt x="10157" y="6554"/>
                    </a:cubicBezTo>
                    <a:cubicBezTo>
                      <a:pt x="9883" y="6090"/>
                      <a:pt x="9597" y="5637"/>
                      <a:pt x="9312" y="5185"/>
                    </a:cubicBezTo>
                    <a:cubicBezTo>
                      <a:pt x="9014" y="4732"/>
                      <a:pt x="8716" y="4280"/>
                      <a:pt x="8383" y="3863"/>
                    </a:cubicBezTo>
                    <a:cubicBezTo>
                      <a:pt x="7716" y="3006"/>
                      <a:pt x="6966" y="2220"/>
                      <a:pt x="6097" y="1589"/>
                    </a:cubicBezTo>
                    <a:lnTo>
                      <a:pt x="5764" y="1363"/>
                    </a:lnTo>
                    <a:cubicBezTo>
                      <a:pt x="5656" y="1280"/>
                      <a:pt x="5537" y="1220"/>
                      <a:pt x="5418" y="1149"/>
                    </a:cubicBezTo>
                    <a:cubicBezTo>
                      <a:pt x="5299" y="1077"/>
                      <a:pt x="5192" y="994"/>
                      <a:pt x="5073" y="934"/>
                    </a:cubicBezTo>
                    <a:lnTo>
                      <a:pt x="4716" y="756"/>
                    </a:lnTo>
                    <a:cubicBezTo>
                      <a:pt x="4597" y="696"/>
                      <a:pt x="4466" y="637"/>
                      <a:pt x="4347" y="589"/>
                    </a:cubicBezTo>
                    <a:lnTo>
                      <a:pt x="3966" y="434"/>
                    </a:lnTo>
                    <a:lnTo>
                      <a:pt x="3585" y="315"/>
                    </a:lnTo>
                    <a:cubicBezTo>
                      <a:pt x="3454" y="280"/>
                      <a:pt x="3335" y="232"/>
                      <a:pt x="3192" y="208"/>
                    </a:cubicBezTo>
                    <a:cubicBezTo>
                      <a:pt x="2642" y="69"/>
                      <a:pt x="2073" y="1"/>
                      <a:pt x="150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28"/>
              <p:cNvSpPr/>
              <p:nvPr/>
            </p:nvSpPr>
            <p:spPr>
              <a:xfrm rot="-552789">
                <a:off x="1107678" y="1613200"/>
                <a:ext cx="354700" cy="316601"/>
              </a:xfrm>
              <a:custGeom>
                <a:avLst/>
                <a:gdLst/>
                <a:ahLst/>
                <a:cxnLst/>
                <a:rect l="l" t="t" r="r" b="b"/>
                <a:pathLst>
                  <a:path w="6787" h="6058" extrusionOk="0">
                    <a:moveTo>
                      <a:pt x="3392" y="0"/>
                    </a:moveTo>
                    <a:cubicBezTo>
                      <a:pt x="2701" y="0"/>
                      <a:pt x="2007" y="235"/>
                      <a:pt x="1441" y="717"/>
                    </a:cubicBezTo>
                    <a:cubicBezTo>
                      <a:pt x="167" y="1800"/>
                      <a:pt x="0" y="3705"/>
                      <a:pt x="1084" y="4991"/>
                    </a:cubicBezTo>
                    <a:cubicBezTo>
                      <a:pt x="1683" y="5695"/>
                      <a:pt x="2537" y="6058"/>
                      <a:pt x="3396" y="6058"/>
                    </a:cubicBezTo>
                    <a:cubicBezTo>
                      <a:pt x="4090" y="6058"/>
                      <a:pt x="4788" y="5821"/>
                      <a:pt x="5358" y="5336"/>
                    </a:cubicBezTo>
                    <a:cubicBezTo>
                      <a:pt x="6632" y="4265"/>
                      <a:pt x="6787" y="2348"/>
                      <a:pt x="5715" y="1074"/>
                    </a:cubicBezTo>
                    <a:cubicBezTo>
                      <a:pt x="5114" y="366"/>
                      <a:pt x="4255" y="0"/>
                      <a:pt x="33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28"/>
              <p:cNvSpPr/>
              <p:nvPr/>
            </p:nvSpPr>
            <p:spPr>
              <a:xfrm>
                <a:off x="1139641" y="1741127"/>
                <a:ext cx="132590" cy="129506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2478" extrusionOk="0">
                    <a:moveTo>
                      <a:pt x="727" y="1"/>
                    </a:moveTo>
                    <a:cubicBezTo>
                      <a:pt x="727" y="203"/>
                      <a:pt x="953" y="858"/>
                      <a:pt x="953" y="858"/>
                    </a:cubicBezTo>
                    <a:cubicBezTo>
                      <a:pt x="953" y="858"/>
                      <a:pt x="792" y="756"/>
                      <a:pt x="474" y="756"/>
                    </a:cubicBezTo>
                    <a:cubicBezTo>
                      <a:pt x="342" y="756"/>
                      <a:pt x="185" y="774"/>
                      <a:pt x="1" y="822"/>
                    </a:cubicBezTo>
                    <a:cubicBezTo>
                      <a:pt x="179" y="1036"/>
                      <a:pt x="870" y="1167"/>
                      <a:pt x="870" y="1167"/>
                    </a:cubicBezTo>
                    <a:cubicBezTo>
                      <a:pt x="870" y="1167"/>
                      <a:pt x="275" y="1394"/>
                      <a:pt x="251" y="1691"/>
                    </a:cubicBezTo>
                    <a:cubicBezTo>
                      <a:pt x="608" y="1656"/>
                      <a:pt x="1024" y="1429"/>
                      <a:pt x="1025" y="1429"/>
                    </a:cubicBezTo>
                    <a:lnTo>
                      <a:pt x="1025" y="1429"/>
                    </a:lnTo>
                    <a:cubicBezTo>
                      <a:pt x="1025" y="1429"/>
                      <a:pt x="810" y="1894"/>
                      <a:pt x="846" y="2406"/>
                    </a:cubicBezTo>
                    <a:cubicBezTo>
                      <a:pt x="953" y="2310"/>
                      <a:pt x="1346" y="1596"/>
                      <a:pt x="1346" y="1596"/>
                    </a:cubicBezTo>
                    <a:cubicBezTo>
                      <a:pt x="1346" y="1596"/>
                      <a:pt x="1477" y="2168"/>
                      <a:pt x="1715" y="2477"/>
                    </a:cubicBezTo>
                    <a:cubicBezTo>
                      <a:pt x="1810" y="2322"/>
                      <a:pt x="1691" y="1549"/>
                      <a:pt x="1691" y="1548"/>
                    </a:cubicBezTo>
                    <a:lnTo>
                      <a:pt x="1691" y="1548"/>
                    </a:lnTo>
                    <a:cubicBezTo>
                      <a:pt x="1882" y="1763"/>
                      <a:pt x="2537" y="1787"/>
                      <a:pt x="2537" y="1787"/>
                    </a:cubicBezTo>
                    <a:cubicBezTo>
                      <a:pt x="2477" y="1668"/>
                      <a:pt x="1810" y="1203"/>
                      <a:pt x="1810" y="1203"/>
                    </a:cubicBezTo>
                    <a:cubicBezTo>
                      <a:pt x="1810" y="1203"/>
                      <a:pt x="2334" y="977"/>
                      <a:pt x="2370" y="739"/>
                    </a:cubicBezTo>
                    <a:cubicBezTo>
                      <a:pt x="2326" y="727"/>
                      <a:pt x="2279" y="722"/>
                      <a:pt x="2231" y="722"/>
                    </a:cubicBezTo>
                    <a:cubicBezTo>
                      <a:pt x="1944" y="722"/>
                      <a:pt x="1620" y="906"/>
                      <a:pt x="1620" y="906"/>
                    </a:cubicBezTo>
                    <a:cubicBezTo>
                      <a:pt x="1620" y="906"/>
                      <a:pt x="1751" y="251"/>
                      <a:pt x="1596" y="72"/>
                    </a:cubicBezTo>
                    <a:cubicBezTo>
                      <a:pt x="1382" y="286"/>
                      <a:pt x="1298" y="667"/>
                      <a:pt x="1298" y="667"/>
                    </a:cubicBezTo>
                    <a:cubicBezTo>
                      <a:pt x="1298" y="667"/>
                      <a:pt x="1108" y="215"/>
                      <a:pt x="7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28"/>
              <p:cNvSpPr/>
              <p:nvPr/>
            </p:nvSpPr>
            <p:spPr>
              <a:xfrm rot="-552789">
                <a:off x="175520" y="1158672"/>
                <a:ext cx="420707" cy="375762"/>
              </a:xfrm>
              <a:custGeom>
                <a:avLst/>
                <a:gdLst/>
                <a:ahLst/>
                <a:cxnLst/>
                <a:rect l="l" t="t" r="r" b="b"/>
                <a:pathLst>
                  <a:path w="8050" h="7190" extrusionOk="0">
                    <a:moveTo>
                      <a:pt x="4030" y="1"/>
                    </a:moveTo>
                    <a:cubicBezTo>
                      <a:pt x="3209" y="1"/>
                      <a:pt x="2383" y="280"/>
                      <a:pt x="1703" y="848"/>
                    </a:cubicBezTo>
                    <a:cubicBezTo>
                      <a:pt x="191" y="2134"/>
                      <a:pt x="1" y="4396"/>
                      <a:pt x="1287" y="5920"/>
                    </a:cubicBezTo>
                    <a:cubicBezTo>
                      <a:pt x="1999" y="6758"/>
                      <a:pt x="3011" y="7190"/>
                      <a:pt x="4030" y="7190"/>
                    </a:cubicBezTo>
                    <a:cubicBezTo>
                      <a:pt x="4849" y="7190"/>
                      <a:pt x="5672" y="6910"/>
                      <a:pt x="6347" y="6337"/>
                    </a:cubicBezTo>
                    <a:cubicBezTo>
                      <a:pt x="7859" y="5051"/>
                      <a:pt x="8049" y="2789"/>
                      <a:pt x="6775" y="1277"/>
                    </a:cubicBezTo>
                    <a:cubicBezTo>
                      <a:pt x="6063" y="432"/>
                      <a:pt x="5050" y="1"/>
                      <a:pt x="4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28"/>
              <p:cNvSpPr/>
              <p:nvPr/>
            </p:nvSpPr>
            <p:spPr>
              <a:xfrm rot="-552789">
                <a:off x="334977" y="1205760"/>
                <a:ext cx="157464" cy="154381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2954" extrusionOk="0">
                    <a:moveTo>
                      <a:pt x="869" y="1"/>
                    </a:moveTo>
                    <a:cubicBezTo>
                      <a:pt x="869" y="239"/>
                      <a:pt x="1131" y="1025"/>
                      <a:pt x="1131" y="1025"/>
                    </a:cubicBezTo>
                    <a:cubicBezTo>
                      <a:pt x="1131" y="1025"/>
                      <a:pt x="944" y="898"/>
                      <a:pt x="562" y="898"/>
                    </a:cubicBezTo>
                    <a:cubicBezTo>
                      <a:pt x="407" y="898"/>
                      <a:pt x="220" y="919"/>
                      <a:pt x="0" y="977"/>
                    </a:cubicBezTo>
                    <a:cubicBezTo>
                      <a:pt x="226" y="1227"/>
                      <a:pt x="1036" y="1382"/>
                      <a:pt x="1036" y="1382"/>
                    </a:cubicBezTo>
                    <a:cubicBezTo>
                      <a:pt x="1036" y="1382"/>
                      <a:pt x="334" y="1656"/>
                      <a:pt x="298" y="2013"/>
                    </a:cubicBezTo>
                    <a:cubicBezTo>
                      <a:pt x="726" y="1965"/>
                      <a:pt x="1226" y="1703"/>
                      <a:pt x="1227" y="1703"/>
                    </a:cubicBezTo>
                    <a:lnTo>
                      <a:pt x="1227" y="1703"/>
                    </a:lnTo>
                    <a:cubicBezTo>
                      <a:pt x="1226" y="1703"/>
                      <a:pt x="965" y="2251"/>
                      <a:pt x="1012" y="2846"/>
                    </a:cubicBezTo>
                    <a:cubicBezTo>
                      <a:pt x="1143" y="2739"/>
                      <a:pt x="1608" y="1906"/>
                      <a:pt x="1608" y="1906"/>
                    </a:cubicBezTo>
                    <a:cubicBezTo>
                      <a:pt x="1608" y="1906"/>
                      <a:pt x="1762" y="2584"/>
                      <a:pt x="2036" y="2954"/>
                    </a:cubicBezTo>
                    <a:cubicBezTo>
                      <a:pt x="2155" y="2763"/>
                      <a:pt x="2012" y="1835"/>
                      <a:pt x="2012" y="1834"/>
                    </a:cubicBezTo>
                    <a:lnTo>
                      <a:pt x="2012" y="1834"/>
                    </a:lnTo>
                    <a:cubicBezTo>
                      <a:pt x="2239" y="2096"/>
                      <a:pt x="3012" y="2120"/>
                      <a:pt x="3012" y="2120"/>
                    </a:cubicBezTo>
                    <a:cubicBezTo>
                      <a:pt x="2941" y="1977"/>
                      <a:pt x="2155" y="1430"/>
                      <a:pt x="2155" y="1430"/>
                    </a:cubicBezTo>
                    <a:cubicBezTo>
                      <a:pt x="2155" y="1430"/>
                      <a:pt x="2774" y="1156"/>
                      <a:pt x="2810" y="882"/>
                    </a:cubicBezTo>
                    <a:cubicBezTo>
                      <a:pt x="2759" y="868"/>
                      <a:pt x="2705" y="862"/>
                      <a:pt x="2649" y="862"/>
                    </a:cubicBezTo>
                    <a:cubicBezTo>
                      <a:pt x="2314" y="862"/>
                      <a:pt x="1929" y="1072"/>
                      <a:pt x="1929" y="1072"/>
                    </a:cubicBezTo>
                    <a:cubicBezTo>
                      <a:pt x="1929" y="1072"/>
                      <a:pt x="2084" y="298"/>
                      <a:pt x="1905" y="84"/>
                    </a:cubicBezTo>
                    <a:cubicBezTo>
                      <a:pt x="1643" y="346"/>
                      <a:pt x="1536" y="798"/>
                      <a:pt x="1536" y="798"/>
                    </a:cubicBezTo>
                    <a:cubicBezTo>
                      <a:pt x="1536" y="798"/>
                      <a:pt x="1322" y="263"/>
                      <a:pt x="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28"/>
              <p:cNvSpPr/>
              <p:nvPr/>
            </p:nvSpPr>
            <p:spPr>
              <a:xfrm rot="-552789">
                <a:off x="611945" y="434085"/>
                <a:ext cx="599860" cy="367034"/>
              </a:xfrm>
              <a:custGeom>
                <a:avLst/>
                <a:gdLst/>
                <a:ahLst/>
                <a:cxnLst/>
                <a:rect l="l" t="t" r="r" b="b"/>
                <a:pathLst>
                  <a:path w="11478" h="7023" extrusionOk="0">
                    <a:moveTo>
                      <a:pt x="2641" y="1"/>
                    </a:moveTo>
                    <a:cubicBezTo>
                      <a:pt x="1734" y="1"/>
                      <a:pt x="839" y="139"/>
                      <a:pt x="0" y="431"/>
                    </a:cubicBezTo>
                    <a:cubicBezTo>
                      <a:pt x="0" y="431"/>
                      <a:pt x="2529" y="7022"/>
                      <a:pt x="9066" y="7022"/>
                    </a:cubicBezTo>
                    <a:cubicBezTo>
                      <a:pt x="9816" y="7022"/>
                      <a:pt x="10620" y="6935"/>
                      <a:pt x="11478" y="6742"/>
                    </a:cubicBezTo>
                    <a:cubicBezTo>
                      <a:pt x="10809" y="2661"/>
                      <a:pt x="6613" y="1"/>
                      <a:pt x="26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28"/>
              <p:cNvSpPr/>
              <p:nvPr/>
            </p:nvSpPr>
            <p:spPr>
              <a:xfrm rot="-552789">
                <a:off x="449569" y="-137661"/>
                <a:ext cx="517130" cy="455879"/>
              </a:xfrm>
              <a:custGeom>
                <a:avLst/>
                <a:gdLst/>
                <a:ahLst/>
                <a:cxnLst/>
                <a:rect l="l" t="t" r="r" b="b"/>
                <a:pathLst>
                  <a:path w="9895" h="8723" extrusionOk="0">
                    <a:moveTo>
                      <a:pt x="8587" y="1"/>
                    </a:moveTo>
                    <a:cubicBezTo>
                      <a:pt x="4095" y="1"/>
                      <a:pt x="77" y="4356"/>
                      <a:pt x="1" y="8722"/>
                    </a:cubicBezTo>
                    <a:cubicBezTo>
                      <a:pt x="1" y="8722"/>
                      <a:pt x="8776" y="8591"/>
                      <a:pt x="9895" y="126"/>
                    </a:cubicBezTo>
                    <a:cubicBezTo>
                      <a:pt x="9456" y="41"/>
                      <a:pt x="9019" y="1"/>
                      <a:pt x="85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28"/>
              <p:cNvSpPr/>
              <p:nvPr/>
            </p:nvSpPr>
            <p:spPr>
              <a:xfrm rot="-552789">
                <a:off x="-28411" y="321189"/>
                <a:ext cx="622280" cy="732395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4014" extrusionOk="0">
                    <a:moveTo>
                      <a:pt x="9990" y="0"/>
                    </a:moveTo>
                    <a:cubicBezTo>
                      <a:pt x="9989" y="0"/>
                      <a:pt x="0" y="3858"/>
                      <a:pt x="2322" y="14014"/>
                    </a:cubicBezTo>
                    <a:cubicBezTo>
                      <a:pt x="8430" y="12990"/>
                      <a:pt x="11907" y="5501"/>
                      <a:pt x="99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28"/>
              <p:cNvSpPr/>
              <p:nvPr/>
            </p:nvSpPr>
            <p:spPr>
              <a:xfrm rot="-552789">
                <a:off x="572372" y="1654378"/>
                <a:ext cx="303118" cy="727117"/>
              </a:xfrm>
              <a:custGeom>
                <a:avLst/>
                <a:gdLst/>
                <a:ahLst/>
                <a:cxnLst/>
                <a:rect l="l" t="t" r="r" b="b"/>
                <a:pathLst>
                  <a:path w="5800" h="13913" extrusionOk="0">
                    <a:moveTo>
                      <a:pt x="4468" y="0"/>
                    </a:moveTo>
                    <a:cubicBezTo>
                      <a:pt x="3444" y="0"/>
                      <a:pt x="2081" y="400"/>
                      <a:pt x="1322" y="2280"/>
                    </a:cubicBezTo>
                    <a:cubicBezTo>
                      <a:pt x="1" y="5554"/>
                      <a:pt x="834" y="10805"/>
                      <a:pt x="48" y="13913"/>
                    </a:cubicBezTo>
                    <a:cubicBezTo>
                      <a:pt x="5740" y="9400"/>
                      <a:pt x="5799" y="220"/>
                      <a:pt x="5799" y="220"/>
                    </a:cubicBezTo>
                    <a:cubicBezTo>
                      <a:pt x="5799" y="220"/>
                      <a:pt x="5227" y="0"/>
                      <a:pt x="4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28"/>
              <p:cNvSpPr/>
              <p:nvPr/>
            </p:nvSpPr>
            <p:spPr>
              <a:xfrm rot="-552789">
                <a:off x="767075" y="1322551"/>
                <a:ext cx="664612" cy="264496"/>
              </a:xfrm>
              <a:custGeom>
                <a:avLst/>
                <a:gdLst/>
                <a:ahLst/>
                <a:cxnLst/>
                <a:rect l="l" t="t" r="r" b="b"/>
                <a:pathLst>
                  <a:path w="12717" h="5061" extrusionOk="0">
                    <a:moveTo>
                      <a:pt x="3222" y="1"/>
                    </a:moveTo>
                    <a:cubicBezTo>
                      <a:pt x="1612" y="1"/>
                      <a:pt x="180" y="661"/>
                      <a:pt x="1" y="2435"/>
                    </a:cubicBezTo>
                    <a:cubicBezTo>
                      <a:pt x="1" y="2435"/>
                      <a:pt x="3502" y="5061"/>
                      <a:pt x="8184" y="5061"/>
                    </a:cubicBezTo>
                    <a:cubicBezTo>
                      <a:pt x="9607" y="5061"/>
                      <a:pt x="11140" y="4818"/>
                      <a:pt x="12716" y="4185"/>
                    </a:cubicBezTo>
                    <a:cubicBezTo>
                      <a:pt x="10788" y="3292"/>
                      <a:pt x="9145" y="2649"/>
                      <a:pt x="7061" y="1161"/>
                    </a:cubicBezTo>
                    <a:cubicBezTo>
                      <a:pt x="6096" y="481"/>
                      <a:pt x="4595" y="1"/>
                      <a:pt x="32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28"/>
              <p:cNvSpPr/>
              <p:nvPr/>
            </p:nvSpPr>
            <p:spPr>
              <a:xfrm rot="-552789">
                <a:off x="285790" y="-95696"/>
                <a:ext cx="441820" cy="394785"/>
              </a:xfrm>
              <a:custGeom>
                <a:avLst/>
                <a:gdLst/>
                <a:ahLst/>
                <a:cxnLst/>
                <a:rect l="l" t="t" r="r" b="b"/>
                <a:pathLst>
                  <a:path w="8454" h="7554" extrusionOk="0">
                    <a:moveTo>
                      <a:pt x="4231" y="0"/>
                    </a:moveTo>
                    <a:cubicBezTo>
                      <a:pt x="3368" y="0"/>
                      <a:pt x="2499" y="295"/>
                      <a:pt x="1786" y="895"/>
                    </a:cubicBezTo>
                    <a:cubicBezTo>
                      <a:pt x="191" y="2241"/>
                      <a:pt x="0" y="4622"/>
                      <a:pt x="1346" y="6217"/>
                    </a:cubicBezTo>
                    <a:cubicBezTo>
                      <a:pt x="2090" y="7101"/>
                      <a:pt x="3152" y="7553"/>
                      <a:pt x="4223" y="7553"/>
                    </a:cubicBezTo>
                    <a:cubicBezTo>
                      <a:pt x="5086" y="7553"/>
                      <a:pt x="5955" y="7259"/>
                      <a:pt x="6668" y="6658"/>
                    </a:cubicBezTo>
                    <a:cubicBezTo>
                      <a:pt x="8263" y="5313"/>
                      <a:pt x="8454" y="2931"/>
                      <a:pt x="7108" y="1336"/>
                    </a:cubicBezTo>
                    <a:cubicBezTo>
                      <a:pt x="6364" y="453"/>
                      <a:pt x="5302" y="0"/>
                      <a:pt x="4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8"/>
              <p:cNvSpPr/>
              <p:nvPr/>
            </p:nvSpPr>
            <p:spPr>
              <a:xfrm rot="-552789">
                <a:off x="452849" y="-45686"/>
                <a:ext cx="165565" cy="161802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3096" extrusionOk="0">
                    <a:moveTo>
                      <a:pt x="905" y="0"/>
                    </a:moveTo>
                    <a:cubicBezTo>
                      <a:pt x="917" y="250"/>
                      <a:pt x="1191" y="1072"/>
                      <a:pt x="1191" y="1072"/>
                    </a:cubicBezTo>
                    <a:cubicBezTo>
                      <a:pt x="1191" y="1072"/>
                      <a:pt x="987" y="935"/>
                      <a:pt x="573" y="935"/>
                    </a:cubicBezTo>
                    <a:cubicBezTo>
                      <a:pt x="414" y="935"/>
                      <a:pt x="223" y="956"/>
                      <a:pt x="1" y="1012"/>
                    </a:cubicBezTo>
                    <a:cubicBezTo>
                      <a:pt x="227" y="1286"/>
                      <a:pt x="1084" y="1453"/>
                      <a:pt x="1084" y="1453"/>
                    </a:cubicBezTo>
                    <a:cubicBezTo>
                      <a:pt x="1084" y="1453"/>
                      <a:pt x="358" y="1726"/>
                      <a:pt x="310" y="2107"/>
                    </a:cubicBezTo>
                    <a:cubicBezTo>
                      <a:pt x="763" y="2060"/>
                      <a:pt x="1286" y="1786"/>
                      <a:pt x="1286" y="1786"/>
                    </a:cubicBezTo>
                    <a:lnTo>
                      <a:pt x="1286" y="1786"/>
                    </a:lnTo>
                    <a:cubicBezTo>
                      <a:pt x="1286" y="1786"/>
                      <a:pt x="1013" y="2358"/>
                      <a:pt x="1060" y="2988"/>
                    </a:cubicBezTo>
                    <a:cubicBezTo>
                      <a:pt x="1203" y="2869"/>
                      <a:pt x="1691" y="1988"/>
                      <a:pt x="1691" y="1988"/>
                    </a:cubicBezTo>
                    <a:cubicBezTo>
                      <a:pt x="1691" y="1988"/>
                      <a:pt x="1846" y="2703"/>
                      <a:pt x="2132" y="3096"/>
                    </a:cubicBezTo>
                    <a:cubicBezTo>
                      <a:pt x="2275" y="2893"/>
                      <a:pt x="2120" y="1929"/>
                      <a:pt x="2120" y="1929"/>
                    </a:cubicBezTo>
                    <a:lnTo>
                      <a:pt x="2120" y="1929"/>
                    </a:lnTo>
                    <a:cubicBezTo>
                      <a:pt x="2346" y="2191"/>
                      <a:pt x="3168" y="2215"/>
                      <a:pt x="3168" y="2215"/>
                    </a:cubicBezTo>
                    <a:cubicBezTo>
                      <a:pt x="3096" y="2072"/>
                      <a:pt x="2263" y="1500"/>
                      <a:pt x="2263" y="1500"/>
                    </a:cubicBezTo>
                    <a:cubicBezTo>
                      <a:pt x="2263" y="1500"/>
                      <a:pt x="2918" y="1214"/>
                      <a:pt x="2953" y="917"/>
                    </a:cubicBezTo>
                    <a:cubicBezTo>
                      <a:pt x="2901" y="904"/>
                      <a:pt x="2845" y="898"/>
                      <a:pt x="2788" y="898"/>
                    </a:cubicBezTo>
                    <a:cubicBezTo>
                      <a:pt x="2432" y="898"/>
                      <a:pt x="2025" y="1119"/>
                      <a:pt x="2025" y="1119"/>
                    </a:cubicBezTo>
                    <a:cubicBezTo>
                      <a:pt x="2025" y="1119"/>
                      <a:pt x="2191" y="310"/>
                      <a:pt x="2001" y="83"/>
                    </a:cubicBezTo>
                    <a:cubicBezTo>
                      <a:pt x="1727" y="357"/>
                      <a:pt x="1620" y="833"/>
                      <a:pt x="1620" y="833"/>
                    </a:cubicBezTo>
                    <a:cubicBezTo>
                      <a:pt x="1620" y="833"/>
                      <a:pt x="1394" y="262"/>
                      <a:pt x="9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2" name="Google Shape;1182;p28"/>
            <p:cNvGrpSpPr/>
            <p:nvPr/>
          </p:nvGrpSpPr>
          <p:grpSpPr>
            <a:xfrm rot="359089">
              <a:off x="615107" y="933419"/>
              <a:ext cx="324212" cy="298865"/>
              <a:chOff x="148153" y="1127417"/>
              <a:chExt cx="475442" cy="438273"/>
            </a:xfrm>
          </p:grpSpPr>
          <p:sp>
            <p:nvSpPr>
              <p:cNvPr id="1183" name="Google Shape;1183;p28"/>
              <p:cNvSpPr/>
              <p:nvPr/>
            </p:nvSpPr>
            <p:spPr>
              <a:xfrm rot="-552789">
                <a:off x="175520" y="1158672"/>
                <a:ext cx="420707" cy="375762"/>
              </a:xfrm>
              <a:custGeom>
                <a:avLst/>
                <a:gdLst/>
                <a:ahLst/>
                <a:cxnLst/>
                <a:rect l="l" t="t" r="r" b="b"/>
                <a:pathLst>
                  <a:path w="8050" h="7190" extrusionOk="0">
                    <a:moveTo>
                      <a:pt x="4030" y="1"/>
                    </a:moveTo>
                    <a:cubicBezTo>
                      <a:pt x="3209" y="1"/>
                      <a:pt x="2383" y="280"/>
                      <a:pt x="1703" y="848"/>
                    </a:cubicBezTo>
                    <a:cubicBezTo>
                      <a:pt x="191" y="2134"/>
                      <a:pt x="1" y="4396"/>
                      <a:pt x="1287" y="5920"/>
                    </a:cubicBezTo>
                    <a:cubicBezTo>
                      <a:pt x="1999" y="6758"/>
                      <a:pt x="3011" y="7190"/>
                      <a:pt x="4030" y="7190"/>
                    </a:cubicBezTo>
                    <a:cubicBezTo>
                      <a:pt x="4849" y="7190"/>
                      <a:pt x="5672" y="6910"/>
                      <a:pt x="6347" y="6337"/>
                    </a:cubicBezTo>
                    <a:cubicBezTo>
                      <a:pt x="7859" y="5051"/>
                      <a:pt x="8049" y="2789"/>
                      <a:pt x="6775" y="1277"/>
                    </a:cubicBezTo>
                    <a:cubicBezTo>
                      <a:pt x="6063" y="432"/>
                      <a:pt x="5050" y="1"/>
                      <a:pt x="4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8"/>
              <p:cNvSpPr/>
              <p:nvPr/>
            </p:nvSpPr>
            <p:spPr>
              <a:xfrm rot="-552789">
                <a:off x="334977" y="1205760"/>
                <a:ext cx="157464" cy="154381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2954" extrusionOk="0">
                    <a:moveTo>
                      <a:pt x="869" y="1"/>
                    </a:moveTo>
                    <a:cubicBezTo>
                      <a:pt x="869" y="239"/>
                      <a:pt x="1131" y="1025"/>
                      <a:pt x="1131" y="1025"/>
                    </a:cubicBezTo>
                    <a:cubicBezTo>
                      <a:pt x="1131" y="1025"/>
                      <a:pt x="944" y="898"/>
                      <a:pt x="562" y="898"/>
                    </a:cubicBezTo>
                    <a:cubicBezTo>
                      <a:pt x="407" y="898"/>
                      <a:pt x="220" y="919"/>
                      <a:pt x="0" y="977"/>
                    </a:cubicBezTo>
                    <a:cubicBezTo>
                      <a:pt x="226" y="1227"/>
                      <a:pt x="1036" y="1382"/>
                      <a:pt x="1036" y="1382"/>
                    </a:cubicBezTo>
                    <a:cubicBezTo>
                      <a:pt x="1036" y="1382"/>
                      <a:pt x="334" y="1656"/>
                      <a:pt x="298" y="2013"/>
                    </a:cubicBezTo>
                    <a:cubicBezTo>
                      <a:pt x="726" y="1965"/>
                      <a:pt x="1226" y="1703"/>
                      <a:pt x="1227" y="1703"/>
                    </a:cubicBezTo>
                    <a:lnTo>
                      <a:pt x="1227" y="1703"/>
                    </a:lnTo>
                    <a:cubicBezTo>
                      <a:pt x="1226" y="1703"/>
                      <a:pt x="965" y="2251"/>
                      <a:pt x="1012" y="2846"/>
                    </a:cubicBezTo>
                    <a:cubicBezTo>
                      <a:pt x="1143" y="2739"/>
                      <a:pt x="1608" y="1906"/>
                      <a:pt x="1608" y="1906"/>
                    </a:cubicBezTo>
                    <a:cubicBezTo>
                      <a:pt x="1608" y="1906"/>
                      <a:pt x="1762" y="2584"/>
                      <a:pt x="2036" y="2954"/>
                    </a:cubicBezTo>
                    <a:cubicBezTo>
                      <a:pt x="2155" y="2763"/>
                      <a:pt x="2012" y="1835"/>
                      <a:pt x="2012" y="1834"/>
                    </a:cubicBezTo>
                    <a:lnTo>
                      <a:pt x="2012" y="1834"/>
                    </a:lnTo>
                    <a:cubicBezTo>
                      <a:pt x="2239" y="2096"/>
                      <a:pt x="3012" y="2120"/>
                      <a:pt x="3012" y="2120"/>
                    </a:cubicBezTo>
                    <a:cubicBezTo>
                      <a:pt x="2941" y="1977"/>
                      <a:pt x="2155" y="1430"/>
                      <a:pt x="2155" y="1430"/>
                    </a:cubicBezTo>
                    <a:cubicBezTo>
                      <a:pt x="2155" y="1430"/>
                      <a:pt x="2774" y="1156"/>
                      <a:pt x="2810" y="882"/>
                    </a:cubicBezTo>
                    <a:cubicBezTo>
                      <a:pt x="2759" y="868"/>
                      <a:pt x="2705" y="862"/>
                      <a:pt x="2649" y="862"/>
                    </a:cubicBezTo>
                    <a:cubicBezTo>
                      <a:pt x="2314" y="862"/>
                      <a:pt x="1929" y="1072"/>
                      <a:pt x="1929" y="1072"/>
                    </a:cubicBezTo>
                    <a:cubicBezTo>
                      <a:pt x="1929" y="1072"/>
                      <a:pt x="2084" y="298"/>
                      <a:pt x="1905" y="84"/>
                    </a:cubicBezTo>
                    <a:cubicBezTo>
                      <a:pt x="1643" y="346"/>
                      <a:pt x="1536" y="798"/>
                      <a:pt x="1536" y="798"/>
                    </a:cubicBezTo>
                    <a:cubicBezTo>
                      <a:pt x="1536" y="798"/>
                      <a:pt x="1322" y="263"/>
                      <a:pt x="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85" name="Google Shape;1185;p28"/>
          <p:cNvGrpSpPr/>
          <p:nvPr/>
        </p:nvGrpSpPr>
        <p:grpSpPr>
          <a:xfrm flipH="1">
            <a:off x="7755933" y="-230757"/>
            <a:ext cx="1880771" cy="2732073"/>
            <a:chOff x="-450080" y="-244032"/>
            <a:chExt cx="1880771" cy="2732073"/>
          </a:xfrm>
        </p:grpSpPr>
        <p:grpSp>
          <p:nvGrpSpPr>
            <p:cNvPr id="1186" name="Google Shape;1186;p28"/>
            <p:cNvGrpSpPr/>
            <p:nvPr/>
          </p:nvGrpSpPr>
          <p:grpSpPr>
            <a:xfrm rot="359227">
              <a:off x="-320100" y="-166531"/>
              <a:ext cx="1620811" cy="2577071"/>
              <a:chOff x="-135449" y="-176118"/>
              <a:chExt cx="1620885" cy="2577189"/>
            </a:xfrm>
          </p:grpSpPr>
          <p:sp>
            <p:nvSpPr>
              <p:cNvPr id="1187" name="Google Shape;1187;p28"/>
              <p:cNvSpPr/>
              <p:nvPr/>
            </p:nvSpPr>
            <p:spPr>
              <a:xfrm rot="-552789">
                <a:off x="798671" y="1498744"/>
                <a:ext cx="340380" cy="288641"/>
              </a:xfrm>
              <a:custGeom>
                <a:avLst/>
                <a:gdLst/>
                <a:ahLst/>
                <a:cxnLst/>
                <a:rect l="l" t="t" r="r" b="b"/>
                <a:pathLst>
                  <a:path w="6513" h="5523" extrusionOk="0">
                    <a:moveTo>
                      <a:pt x="30" y="1"/>
                    </a:moveTo>
                    <a:cubicBezTo>
                      <a:pt x="24" y="1"/>
                      <a:pt x="18" y="4"/>
                      <a:pt x="12" y="10"/>
                    </a:cubicBezTo>
                    <a:cubicBezTo>
                      <a:pt x="0" y="10"/>
                      <a:pt x="0" y="22"/>
                      <a:pt x="12" y="34"/>
                    </a:cubicBezTo>
                    <a:cubicBezTo>
                      <a:pt x="524" y="677"/>
                      <a:pt x="1072" y="1284"/>
                      <a:pt x="1643" y="1879"/>
                    </a:cubicBezTo>
                    <a:cubicBezTo>
                      <a:pt x="2203" y="2463"/>
                      <a:pt x="2798" y="3034"/>
                      <a:pt x="3417" y="3558"/>
                    </a:cubicBezTo>
                    <a:cubicBezTo>
                      <a:pt x="4036" y="4094"/>
                      <a:pt x="4703" y="4594"/>
                      <a:pt x="5406" y="4999"/>
                    </a:cubicBezTo>
                    <a:cubicBezTo>
                      <a:pt x="5763" y="5201"/>
                      <a:pt x="6132" y="5380"/>
                      <a:pt x="6513" y="5522"/>
                    </a:cubicBezTo>
                    <a:cubicBezTo>
                      <a:pt x="6132" y="5380"/>
                      <a:pt x="5763" y="5189"/>
                      <a:pt x="5417" y="4987"/>
                    </a:cubicBezTo>
                    <a:cubicBezTo>
                      <a:pt x="4703" y="4582"/>
                      <a:pt x="4060" y="4082"/>
                      <a:pt x="3429" y="3546"/>
                    </a:cubicBezTo>
                    <a:cubicBezTo>
                      <a:pt x="2810" y="3010"/>
                      <a:pt x="2227" y="2451"/>
                      <a:pt x="1667" y="1855"/>
                    </a:cubicBezTo>
                    <a:cubicBezTo>
                      <a:pt x="1095" y="1260"/>
                      <a:pt x="560" y="653"/>
                      <a:pt x="48" y="10"/>
                    </a:cubicBezTo>
                    <a:cubicBezTo>
                      <a:pt x="42" y="4"/>
                      <a:pt x="36" y="1"/>
                      <a:pt x="30" y="1"/>
                    </a:cubicBezTo>
                    <a:close/>
                  </a:path>
                </a:pathLst>
              </a:custGeom>
              <a:solidFill>
                <a:srgbClr val="006878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8"/>
              <p:cNvSpPr/>
              <p:nvPr/>
            </p:nvSpPr>
            <p:spPr>
              <a:xfrm rot="-552789">
                <a:off x="489753" y="1009579"/>
                <a:ext cx="403878" cy="181087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3465" extrusionOk="0">
                    <a:moveTo>
                      <a:pt x="4108" y="0"/>
                    </a:moveTo>
                    <a:lnTo>
                      <a:pt x="4096" y="12"/>
                    </a:lnTo>
                    <a:cubicBezTo>
                      <a:pt x="3822" y="369"/>
                      <a:pt x="3524" y="703"/>
                      <a:pt x="3203" y="1024"/>
                    </a:cubicBezTo>
                    <a:cubicBezTo>
                      <a:pt x="2881" y="1334"/>
                      <a:pt x="2548" y="1631"/>
                      <a:pt x="2203" y="1917"/>
                    </a:cubicBezTo>
                    <a:cubicBezTo>
                      <a:pt x="1845" y="2203"/>
                      <a:pt x="1488" y="2477"/>
                      <a:pt x="1119" y="2727"/>
                    </a:cubicBezTo>
                    <a:cubicBezTo>
                      <a:pt x="750" y="2989"/>
                      <a:pt x="381" y="3239"/>
                      <a:pt x="0" y="3465"/>
                    </a:cubicBezTo>
                    <a:cubicBezTo>
                      <a:pt x="774" y="3024"/>
                      <a:pt x="1524" y="2512"/>
                      <a:pt x="2215" y="1941"/>
                    </a:cubicBezTo>
                    <a:cubicBezTo>
                      <a:pt x="2572" y="1667"/>
                      <a:pt x="2905" y="1370"/>
                      <a:pt x="3227" y="1060"/>
                    </a:cubicBezTo>
                    <a:cubicBezTo>
                      <a:pt x="3542" y="744"/>
                      <a:pt x="3847" y="417"/>
                      <a:pt x="4117" y="67"/>
                    </a:cubicBezTo>
                    <a:lnTo>
                      <a:pt x="4117" y="67"/>
                    </a:lnTo>
                    <a:cubicBezTo>
                      <a:pt x="4240" y="180"/>
                      <a:pt x="4353" y="292"/>
                      <a:pt x="4477" y="393"/>
                    </a:cubicBezTo>
                    <a:cubicBezTo>
                      <a:pt x="4608" y="500"/>
                      <a:pt x="4727" y="619"/>
                      <a:pt x="4870" y="715"/>
                    </a:cubicBezTo>
                    <a:cubicBezTo>
                      <a:pt x="5144" y="929"/>
                      <a:pt x="5441" y="1096"/>
                      <a:pt x="5751" y="1262"/>
                    </a:cubicBezTo>
                    <a:cubicBezTo>
                      <a:pt x="6060" y="1405"/>
                      <a:pt x="6382" y="1536"/>
                      <a:pt x="6715" y="1620"/>
                    </a:cubicBezTo>
                    <a:cubicBezTo>
                      <a:pt x="7049" y="1703"/>
                      <a:pt x="7382" y="1762"/>
                      <a:pt x="7727" y="1762"/>
                    </a:cubicBezTo>
                    <a:cubicBezTo>
                      <a:pt x="7382" y="1762"/>
                      <a:pt x="7049" y="1691"/>
                      <a:pt x="6715" y="1608"/>
                    </a:cubicBezTo>
                    <a:cubicBezTo>
                      <a:pt x="6394" y="1512"/>
                      <a:pt x="6072" y="1381"/>
                      <a:pt x="5763" y="1239"/>
                    </a:cubicBezTo>
                    <a:cubicBezTo>
                      <a:pt x="5465" y="1072"/>
                      <a:pt x="5167" y="893"/>
                      <a:pt x="4893" y="691"/>
                    </a:cubicBezTo>
                    <a:cubicBezTo>
                      <a:pt x="4751" y="596"/>
                      <a:pt x="4632" y="477"/>
                      <a:pt x="4501" y="369"/>
                    </a:cubicBezTo>
                    <a:cubicBezTo>
                      <a:pt x="4370" y="250"/>
                      <a:pt x="4251" y="131"/>
                      <a:pt x="4131" y="12"/>
                    </a:cubicBezTo>
                    <a:lnTo>
                      <a:pt x="410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8"/>
              <p:cNvSpPr/>
              <p:nvPr/>
            </p:nvSpPr>
            <p:spPr>
              <a:xfrm rot="-552789">
                <a:off x="32211" y="-61365"/>
                <a:ext cx="1056000" cy="2179417"/>
              </a:xfrm>
              <a:custGeom>
                <a:avLst/>
                <a:gdLst/>
                <a:ahLst/>
                <a:cxnLst/>
                <a:rect l="l" t="t" r="r" b="b"/>
                <a:pathLst>
                  <a:path w="20206" h="41702" extrusionOk="0">
                    <a:moveTo>
                      <a:pt x="1502" y="1"/>
                    </a:moveTo>
                    <a:cubicBezTo>
                      <a:pt x="998" y="1"/>
                      <a:pt x="493" y="54"/>
                      <a:pt x="1" y="160"/>
                    </a:cubicBezTo>
                    <a:cubicBezTo>
                      <a:pt x="472" y="64"/>
                      <a:pt x="956" y="16"/>
                      <a:pt x="1440" y="16"/>
                    </a:cubicBezTo>
                    <a:cubicBezTo>
                      <a:pt x="2031" y="16"/>
                      <a:pt x="2622" y="88"/>
                      <a:pt x="3192" y="232"/>
                    </a:cubicBezTo>
                    <a:cubicBezTo>
                      <a:pt x="3323" y="256"/>
                      <a:pt x="3454" y="303"/>
                      <a:pt x="3573" y="339"/>
                    </a:cubicBezTo>
                    <a:lnTo>
                      <a:pt x="3966" y="458"/>
                    </a:lnTo>
                    <a:lnTo>
                      <a:pt x="4335" y="625"/>
                    </a:lnTo>
                    <a:cubicBezTo>
                      <a:pt x="4454" y="672"/>
                      <a:pt x="4573" y="720"/>
                      <a:pt x="4692" y="791"/>
                    </a:cubicBezTo>
                    <a:lnTo>
                      <a:pt x="5049" y="970"/>
                    </a:lnTo>
                    <a:cubicBezTo>
                      <a:pt x="5168" y="1030"/>
                      <a:pt x="5287" y="1113"/>
                      <a:pt x="5394" y="1184"/>
                    </a:cubicBezTo>
                    <a:cubicBezTo>
                      <a:pt x="5514" y="1256"/>
                      <a:pt x="5633" y="1315"/>
                      <a:pt x="5740" y="1399"/>
                    </a:cubicBezTo>
                    <a:lnTo>
                      <a:pt x="6061" y="1625"/>
                    </a:lnTo>
                    <a:cubicBezTo>
                      <a:pt x="6930" y="2268"/>
                      <a:pt x="7680" y="3042"/>
                      <a:pt x="8335" y="3887"/>
                    </a:cubicBezTo>
                    <a:cubicBezTo>
                      <a:pt x="8669" y="4316"/>
                      <a:pt x="8966" y="4756"/>
                      <a:pt x="9264" y="5209"/>
                    </a:cubicBezTo>
                    <a:cubicBezTo>
                      <a:pt x="9550" y="5661"/>
                      <a:pt x="9836" y="6114"/>
                      <a:pt x="10097" y="6590"/>
                    </a:cubicBezTo>
                    <a:cubicBezTo>
                      <a:pt x="10645" y="7507"/>
                      <a:pt x="11121" y="8483"/>
                      <a:pt x="11502" y="9483"/>
                    </a:cubicBezTo>
                    <a:cubicBezTo>
                      <a:pt x="11871" y="10483"/>
                      <a:pt x="12157" y="11531"/>
                      <a:pt x="12312" y="12591"/>
                    </a:cubicBezTo>
                    <a:lnTo>
                      <a:pt x="12360" y="12983"/>
                    </a:lnTo>
                    <a:cubicBezTo>
                      <a:pt x="12383" y="13126"/>
                      <a:pt x="12383" y="13257"/>
                      <a:pt x="12407" y="13388"/>
                    </a:cubicBezTo>
                    <a:cubicBezTo>
                      <a:pt x="12431" y="13650"/>
                      <a:pt x="12455" y="13924"/>
                      <a:pt x="12467" y="14186"/>
                    </a:cubicBezTo>
                    <a:cubicBezTo>
                      <a:pt x="12503" y="14722"/>
                      <a:pt x="12526" y="15258"/>
                      <a:pt x="12550" y="15793"/>
                    </a:cubicBezTo>
                    <a:cubicBezTo>
                      <a:pt x="12586" y="16877"/>
                      <a:pt x="12598" y="17948"/>
                      <a:pt x="12598" y="19020"/>
                    </a:cubicBezTo>
                    <a:cubicBezTo>
                      <a:pt x="12586" y="21175"/>
                      <a:pt x="12503" y="23318"/>
                      <a:pt x="12479" y="25473"/>
                    </a:cubicBezTo>
                    <a:cubicBezTo>
                      <a:pt x="12455" y="27616"/>
                      <a:pt x="12431" y="29783"/>
                      <a:pt x="12764" y="31914"/>
                    </a:cubicBezTo>
                    <a:cubicBezTo>
                      <a:pt x="12919" y="32974"/>
                      <a:pt x="13193" y="34022"/>
                      <a:pt x="13562" y="35034"/>
                    </a:cubicBezTo>
                    <a:cubicBezTo>
                      <a:pt x="13943" y="36046"/>
                      <a:pt x="14408" y="37022"/>
                      <a:pt x="15062" y="37879"/>
                    </a:cubicBezTo>
                    <a:cubicBezTo>
                      <a:pt x="15396" y="38308"/>
                      <a:pt x="15753" y="38713"/>
                      <a:pt x="16158" y="39070"/>
                    </a:cubicBezTo>
                    <a:cubicBezTo>
                      <a:pt x="16563" y="39427"/>
                      <a:pt x="16991" y="39749"/>
                      <a:pt x="17432" y="40058"/>
                    </a:cubicBezTo>
                    <a:cubicBezTo>
                      <a:pt x="18325" y="40654"/>
                      <a:pt x="19277" y="41165"/>
                      <a:pt x="20206" y="41701"/>
                    </a:cubicBezTo>
                    <a:cubicBezTo>
                      <a:pt x="19277" y="41165"/>
                      <a:pt x="18337" y="40642"/>
                      <a:pt x="17444" y="40034"/>
                    </a:cubicBezTo>
                    <a:cubicBezTo>
                      <a:pt x="17003" y="39737"/>
                      <a:pt x="16574" y="39403"/>
                      <a:pt x="16182" y="39046"/>
                    </a:cubicBezTo>
                    <a:cubicBezTo>
                      <a:pt x="15777" y="38689"/>
                      <a:pt x="15420" y="38284"/>
                      <a:pt x="15098" y="37856"/>
                    </a:cubicBezTo>
                    <a:cubicBezTo>
                      <a:pt x="14443" y="36998"/>
                      <a:pt x="13979" y="36022"/>
                      <a:pt x="13610" y="35022"/>
                    </a:cubicBezTo>
                    <a:cubicBezTo>
                      <a:pt x="13241" y="34010"/>
                      <a:pt x="12979" y="32962"/>
                      <a:pt x="12824" y="31902"/>
                    </a:cubicBezTo>
                    <a:cubicBezTo>
                      <a:pt x="12491" y="29771"/>
                      <a:pt x="12526" y="27616"/>
                      <a:pt x="12550" y="25473"/>
                    </a:cubicBezTo>
                    <a:cubicBezTo>
                      <a:pt x="12586" y="23318"/>
                      <a:pt x="12669" y="21175"/>
                      <a:pt x="12681" y="19020"/>
                    </a:cubicBezTo>
                    <a:cubicBezTo>
                      <a:pt x="12693" y="17948"/>
                      <a:pt x="12681" y="16865"/>
                      <a:pt x="12633" y="15793"/>
                    </a:cubicBezTo>
                    <a:cubicBezTo>
                      <a:pt x="12622" y="15258"/>
                      <a:pt x="12586" y="14722"/>
                      <a:pt x="12550" y="14186"/>
                    </a:cubicBezTo>
                    <a:cubicBezTo>
                      <a:pt x="12526" y="13912"/>
                      <a:pt x="12514" y="13650"/>
                      <a:pt x="12479" y="13376"/>
                    </a:cubicBezTo>
                    <a:cubicBezTo>
                      <a:pt x="12467" y="13245"/>
                      <a:pt x="12455" y="13114"/>
                      <a:pt x="12443" y="12972"/>
                    </a:cubicBezTo>
                    <a:lnTo>
                      <a:pt x="12383" y="12579"/>
                    </a:lnTo>
                    <a:cubicBezTo>
                      <a:pt x="12229" y="11507"/>
                      <a:pt x="11943" y="10459"/>
                      <a:pt x="11562" y="9459"/>
                    </a:cubicBezTo>
                    <a:cubicBezTo>
                      <a:pt x="11181" y="8447"/>
                      <a:pt x="10705" y="7483"/>
                      <a:pt x="10157" y="6554"/>
                    </a:cubicBezTo>
                    <a:cubicBezTo>
                      <a:pt x="9883" y="6090"/>
                      <a:pt x="9597" y="5637"/>
                      <a:pt x="9312" y="5185"/>
                    </a:cubicBezTo>
                    <a:cubicBezTo>
                      <a:pt x="9014" y="4732"/>
                      <a:pt x="8716" y="4280"/>
                      <a:pt x="8383" y="3863"/>
                    </a:cubicBezTo>
                    <a:cubicBezTo>
                      <a:pt x="7716" y="3006"/>
                      <a:pt x="6966" y="2220"/>
                      <a:pt x="6097" y="1589"/>
                    </a:cubicBezTo>
                    <a:lnTo>
                      <a:pt x="5764" y="1363"/>
                    </a:lnTo>
                    <a:cubicBezTo>
                      <a:pt x="5656" y="1280"/>
                      <a:pt x="5537" y="1220"/>
                      <a:pt x="5418" y="1149"/>
                    </a:cubicBezTo>
                    <a:cubicBezTo>
                      <a:pt x="5299" y="1077"/>
                      <a:pt x="5192" y="994"/>
                      <a:pt x="5073" y="934"/>
                    </a:cubicBezTo>
                    <a:lnTo>
                      <a:pt x="4716" y="756"/>
                    </a:lnTo>
                    <a:cubicBezTo>
                      <a:pt x="4597" y="696"/>
                      <a:pt x="4466" y="637"/>
                      <a:pt x="4347" y="589"/>
                    </a:cubicBezTo>
                    <a:lnTo>
                      <a:pt x="3966" y="434"/>
                    </a:lnTo>
                    <a:lnTo>
                      <a:pt x="3585" y="315"/>
                    </a:lnTo>
                    <a:cubicBezTo>
                      <a:pt x="3454" y="280"/>
                      <a:pt x="3335" y="232"/>
                      <a:pt x="3192" y="208"/>
                    </a:cubicBezTo>
                    <a:cubicBezTo>
                      <a:pt x="2642" y="69"/>
                      <a:pt x="2073" y="1"/>
                      <a:pt x="150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28"/>
              <p:cNvSpPr/>
              <p:nvPr/>
            </p:nvSpPr>
            <p:spPr>
              <a:xfrm rot="-552789">
                <a:off x="1107678" y="1613200"/>
                <a:ext cx="354700" cy="316601"/>
              </a:xfrm>
              <a:custGeom>
                <a:avLst/>
                <a:gdLst/>
                <a:ahLst/>
                <a:cxnLst/>
                <a:rect l="l" t="t" r="r" b="b"/>
                <a:pathLst>
                  <a:path w="6787" h="6058" extrusionOk="0">
                    <a:moveTo>
                      <a:pt x="3392" y="0"/>
                    </a:moveTo>
                    <a:cubicBezTo>
                      <a:pt x="2701" y="0"/>
                      <a:pt x="2007" y="235"/>
                      <a:pt x="1441" y="717"/>
                    </a:cubicBezTo>
                    <a:cubicBezTo>
                      <a:pt x="167" y="1800"/>
                      <a:pt x="0" y="3705"/>
                      <a:pt x="1084" y="4991"/>
                    </a:cubicBezTo>
                    <a:cubicBezTo>
                      <a:pt x="1683" y="5695"/>
                      <a:pt x="2537" y="6058"/>
                      <a:pt x="3396" y="6058"/>
                    </a:cubicBezTo>
                    <a:cubicBezTo>
                      <a:pt x="4090" y="6058"/>
                      <a:pt x="4788" y="5821"/>
                      <a:pt x="5358" y="5336"/>
                    </a:cubicBezTo>
                    <a:cubicBezTo>
                      <a:pt x="6632" y="4265"/>
                      <a:pt x="6787" y="2348"/>
                      <a:pt x="5715" y="1074"/>
                    </a:cubicBezTo>
                    <a:cubicBezTo>
                      <a:pt x="5114" y="366"/>
                      <a:pt x="4255" y="0"/>
                      <a:pt x="33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28"/>
              <p:cNvSpPr/>
              <p:nvPr/>
            </p:nvSpPr>
            <p:spPr>
              <a:xfrm>
                <a:off x="1139641" y="1741127"/>
                <a:ext cx="132590" cy="129506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2478" extrusionOk="0">
                    <a:moveTo>
                      <a:pt x="727" y="1"/>
                    </a:moveTo>
                    <a:cubicBezTo>
                      <a:pt x="727" y="203"/>
                      <a:pt x="953" y="858"/>
                      <a:pt x="953" y="858"/>
                    </a:cubicBezTo>
                    <a:cubicBezTo>
                      <a:pt x="953" y="858"/>
                      <a:pt x="792" y="756"/>
                      <a:pt x="474" y="756"/>
                    </a:cubicBezTo>
                    <a:cubicBezTo>
                      <a:pt x="342" y="756"/>
                      <a:pt x="185" y="774"/>
                      <a:pt x="1" y="822"/>
                    </a:cubicBezTo>
                    <a:cubicBezTo>
                      <a:pt x="179" y="1036"/>
                      <a:pt x="870" y="1167"/>
                      <a:pt x="870" y="1167"/>
                    </a:cubicBezTo>
                    <a:cubicBezTo>
                      <a:pt x="870" y="1167"/>
                      <a:pt x="275" y="1394"/>
                      <a:pt x="251" y="1691"/>
                    </a:cubicBezTo>
                    <a:cubicBezTo>
                      <a:pt x="608" y="1656"/>
                      <a:pt x="1024" y="1429"/>
                      <a:pt x="1025" y="1429"/>
                    </a:cubicBezTo>
                    <a:lnTo>
                      <a:pt x="1025" y="1429"/>
                    </a:lnTo>
                    <a:cubicBezTo>
                      <a:pt x="1025" y="1429"/>
                      <a:pt x="810" y="1894"/>
                      <a:pt x="846" y="2406"/>
                    </a:cubicBezTo>
                    <a:cubicBezTo>
                      <a:pt x="953" y="2310"/>
                      <a:pt x="1346" y="1596"/>
                      <a:pt x="1346" y="1596"/>
                    </a:cubicBezTo>
                    <a:cubicBezTo>
                      <a:pt x="1346" y="1596"/>
                      <a:pt x="1477" y="2168"/>
                      <a:pt x="1715" y="2477"/>
                    </a:cubicBezTo>
                    <a:cubicBezTo>
                      <a:pt x="1810" y="2322"/>
                      <a:pt x="1691" y="1549"/>
                      <a:pt x="1691" y="1548"/>
                    </a:cubicBezTo>
                    <a:lnTo>
                      <a:pt x="1691" y="1548"/>
                    </a:lnTo>
                    <a:cubicBezTo>
                      <a:pt x="1882" y="1763"/>
                      <a:pt x="2537" y="1787"/>
                      <a:pt x="2537" y="1787"/>
                    </a:cubicBezTo>
                    <a:cubicBezTo>
                      <a:pt x="2477" y="1668"/>
                      <a:pt x="1810" y="1203"/>
                      <a:pt x="1810" y="1203"/>
                    </a:cubicBezTo>
                    <a:cubicBezTo>
                      <a:pt x="1810" y="1203"/>
                      <a:pt x="2334" y="977"/>
                      <a:pt x="2370" y="739"/>
                    </a:cubicBezTo>
                    <a:cubicBezTo>
                      <a:pt x="2326" y="727"/>
                      <a:pt x="2279" y="722"/>
                      <a:pt x="2231" y="722"/>
                    </a:cubicBezTo>
                    <a:cubicBezTo>
                      <a:pt x="1944" y="722"/>
                      <a:pt x="1620" y="906"/>
                      <a:pt x="1620" y="906"/>
                    </a:cubicBezTo>
                    <a:cubicBezTo>
                      <a:pt x="1620" y="906"/>
                      <a:pt x="1751" y="251"/>
                      <a:pt x="1596" y="72"/>
                    </a:cubicBezTo>
                    <a:cubicBezTo>
                      <a:pt x="1382" y="286"/>
                      <a:pt x="1298" y="667"/>
                      <a:pt x="1298" y="667"/>
                    </a:cubicBezTo>
                    <a:cubicBezTo>
                      <a:pt x="1298" y="667"/>
                      <a:pt x="1108" y="215"/>
                      <a:pt x="7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28"/>
              <p:cNvSpPr/>
              <p:nvPr/>
            </p:nvSpPr>
            <p:spPr>
              <a:xfrm rot="-552789">
                <a:off x="175520" y="1158672"/>
                <a:ext cx="420707" cy="375762"/>
              </a:xfrm>
              <a:custGeom>
                <a:avLst/>
                <a:gdLst/>
                <a:ahLst/>
                <a:cxnLst/>
                <a:rect l="l" t="t" r="r" b="b"/>
                <a:pathLst>
                  <a:path w="8050" h="7190" extrusionOk="0">
                    <a:moveTo>
                      <a:pt x="4030" y="1"/>
                    </a:moveTo>
                    <a:cubicBezTo>
                      <a:pt x="3209" y="1"/>
                      <a:pt x="2383" y="280"/>
                      <a:pt x="1703" y="848"/>
                    </a:cubicBezTo>
                    <a:cubicBezTo>
                      <a:pt x="191" y="2134"/>
                      <a:pt x="1" y="4396"/>
                      <a:pt x="1287" y="5920"/>
                    </a:cubicBezTo>
                    <a:cubicBezTo>
                      <a:pt x="1999" y="6758"/>
                      <a:pt x="3011" y="7190"/>
                      <a:pt x="4030" y="7190"/>
                    </a:cubicBezTo>
                    <a:cubicBezTo>
                      <a:pt x="4849" y="7190"/>
                      <a:pt x="5672" y="6910"/>
                      <a:pt x="6347" y="6337"/>
                    </a:cubicBezTo>
                    <a:cubicBezTo>
                      <a:pt x="7859" y="5051"/>
                      <a:pt x="8049" y="2789"/>
                      <a:pt x="6775" y="1277"/>
                    </a:cubicBezTo>
                    <a:cubicBezTo>
                      <a:pt x="6063" y="432"/>
                      <a:pt x="5050" y="1"/>
                      <a:pt x="4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28"/>
              <p:cNvSpPr/>
              <p:nvPr/>
            </p:nvSpPr>
            <p:spPr>
              <a:xfrm rot="-552789">
                <a:off x="334977" y="1205760"/>
                <a:ext cx="157464" cy="154381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2954" extrusionOk="0">
                    <a:moveTo>
                      <a:pt x="869" y="1"/>
                    </a:moveTo>
                    <a:cubicBezTo>
                      <a:pt x="869" y="239"/>
                      <a:pt x="1131" y="1025"/>
                      <a:pt x="1131" y="1025"/>
                    </a:cubicBezTo>
                    <a:cubicBezTo>
                      <a:pt x="1131" y="1025"/>
                      <a:pt x="944" y="898"/>
                      <a:pt x="562" y="898"/>
                    </a:cubicBezTo>
                    <a:cubicBezTo>
                      <a:pt x="407" y="898"/>
                      <a:pt x="220" y="919"/>
                      <a:pt x="0" y="977"/>
                    </a:cubicBezTo>
                    <a:cubicBezTo>
                      <a:pt x="226" y="1227"/>
                      <a:pt x="1036" y="1382"/>
                      <a:pt x="1036" y="1382"/>
                    </a:cubicBezTo>
                    <a:cubicBezTo>
                      <a:pt x="1036" y="1382"/>
                      <a:pt x="334" y="1656"/>
                      <a:pt x="298" y="2013"/>
                    </a:cubicBezTo>
                    <a:cubicBezTo>
                      <a:pt x="726" y="1965"/>
                      <a:pt x="1226" y="1703"/>
                      <a:pt x="1227" y="1703"/>
                    </a:cubicBezTo>
                    <a:lnTo>
                      <a:pt x="1227" y="1703"/>
                    </a:lnTo>
                    <a:cubicBezTo>
                      <a:pt x="1226" y="1703"/>
                      <a:pt x="965" y="2251"/>
                      <a:pt x="1012" y="2846"/>
                    </a:cubicBezTo>
                    <a:cubicBezTo>
                      <a:pt x="1143" y="2739"/>
                      <a:pt x="1608" y="1906"/>
                      <a:pt x="1608" y="1906"/>
                    </a:cubicBezTo>
                    <a:cubicBezTo>
                      <a:pt x="1608" y="1906"/>
                      <a:pt x="1762" y="2584"/>
                      <a:pt x="2036" y="2954"/>
                    </a:cubicBezTo>
                    <a:cubicBezTo>
                      <a:pt x="2155" y="2763"/>
                      <a:pt x="2012" y="1835"/>
                      <a:pt x="2012" y="1834"/>
                    </a:cubicBezTo>
                    <a:lnTo>
                      <a:pt x="2012" y="1834"/>
                    </a:lnTo>
                    <a:cubicBezTo>
                      <a:pt x="2239" y="2096"/>
                      <a:pt x="3012" y="2120"/>
                      <a:pt x="3012" y="2120"/>
                    </a:cubicBezTo>
                    <a:cubicBezTo>
                      <a:pt x="2941" y="1977"/>
                      <a:pt x="2155" y="1430"/>
                      <a:pt x="2155" y="1430"/>
                    </a:cubicBezTo>
                    <a:cubicBezTo>
                      <a:pt x="2155" y="1430"/>
                      <a:pt x="2774" y="1156"/>
                      <a:pt x="2810" y="882"/>
                    </a:cubicBezTo>
                    <a:cubicBezTo>
                      <a:pt x="2759" y="868"/>
                      <a:pt x="2705" y="862"/>
                      <a:pt x="2649" y="862"/>
                    </a:cubicBezTo>
                    <a:cubicBezTo>
                      <a:pt x="2314" y="862"/>
                      <a:pt x="1929" y="1072"/>
                      <a:pt x="1929" y="1072"/>
                    </a:cubicBezTo>
                    <a:cubicBezTo>
                      <a:pt x="1929" y="1072"/>
                      <a:pt x="2084" y="298"/>
                      <a:pt x="1905" y="84"/>
                    </a:cubicBezTo>
                    <a:cubicBezTo>
                      <a:pt x="1643" y="346"/>
                      <a:pt x="1536" y="798"/>
                      <a:pt x="1536" y="798"/>
                    </a:cubicBezTo>
                    <a:cubicBezTo>
                      <a:pt x="1536" y="798"/>
                      <a:pt x="1322" y="263"/>
                      <a:pt x="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8"/>
              <p:cNvSpPr/>
              <p:nvPr/>
            </p:nvSpPr>
            <p:spPr>
              <a:xfrm rot="-552789">
                <a:off x="611945" y="434085"/>
                <a:ext cx="599860" cy="367034"/>
              </a:xfrm>
              <a:custGeom>
                <a:avLst/>
                <a:gdLst/>
                <a:ahLst/>
                <a:cxnLst/>
                <a:rect l="l" t="t" r="r" b="b"/>
                <a:pathLst>
                  <a:path w="11478" h="7023" extrusionOk="0">
                    <a:moveTo>
                      <a:pt x="2641" y="1"/>
                    </a:moveTo>
                    <a:cubicBezTo>
                      <a:pt x="1734" y="1"/>
                      <a:pt x="839" y="139"/>
                      <a:pt x="0" y="431"/>
                    </a:cubicBezTo>
                    <a:cubicBezTo>
                      <a:pt x="0" y="431"/>
                      <a:pt x="2529" y="7022"/>
                      <a:pt x="9066" y="7022"/>
                    </a:cubicBezTo>
                    <a:cubicBezTo>
                      <a:pt x="9816" y="7022"/>
                      <a:pt x="10620" y="6935"/>
                      <a:pt x="11478" y="6742"/>
                    </a:cubicBezTo>
                    <a:cubicBezTo>
                      <a:pt x="10809" y="2661"/>
                      <a:pt x="6613" y="1"/>
                      <a:pt x="26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28"/>
              <p:cNvSpPr/>
              <p:nvPr/>
            </p:nvSpPr>
            <p:spPr>
              <a:xfrm rot="-552789">
                <a:off x="449569" y="-137661"/>
                <a:ext cx="517130" cy="455879"/>
              </a:xfrm>
              <a:custGeom>
                <a:avLst/>
                <a:gdLst/>
                <a:ahLst/>
                <a:cxnLst/>
                <a:rect l="l" t="t" r="r" b="b"/>
                <a:pathLst>
                  <a:path w="9895" h="8723" extrusionOk="0">
                    <a:moveTo>
                      <a:pt x="8587" y="1"/>
                    </a:moveTo>
                    <a:cubicBezTo>
                      <a:pt x="4095" y="1"/>
                      <a:pt x="77" y="4356"/>
                      <a:pt x="1" y="8722"/>
                    </a:cubicBezTo>
                    <a:cubicBezTo>
                      <a:pt x="1" y="8722"/>
                      <a:pt x="8776" y="8591"/>
                      <a:pt x="9895" y="126"/>
                    </a:cubicBezTo>
                    <a:cubicBezTo>
                      <a:pt x="9456" y="41"/>
                      <a:pt x="9019" y="1"/>
                      <a:pt x="85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28"/>
              <p:cNvSpPr/>
              <p:nvPr/>
            </p:nvSpPr>
            <p:spPr>
              <a:xfrm rot="-552789">
                <a:off x="-28411" y="321189"/>
                <a:ext cx="622280" cy="732395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14014" extrusionOk="0">
                    <a:moveTo>
                      <a:pt x="9990" y="0"/>
                    </a:moveTo>
                    <a:cubicBezTo>
                      <a:pt x="9989" y="0"/>
                      <a:pt x="0" y="3858"/>
                      <a:pt x="2322" y="14014"/>
                    </a:cubicBezTo>
                    <a:cubicBezTo>
                      <a:pt x="8430" y="12990"/>
                      <a:pt x="11907" y="5501"/>
                      <a:pt x="99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28"/>
              <p:cNvSpPr/>
              <p:nvPr/>
            </p:nvSpPr>
            <p:spPr>
              <a:xfrm rot="-552789">
                <a:off x="572372" y="1654378"/>
                <a:ext cx="303118" cy="727117"/>
              </a:xfrm>
              <a:custGeom>
                <a:avLst/>
                <a:gdLst/>
                <a:ahLst/>
                <a:cxnLst/>
                <a:rect l="l" t="t" r="r" b="b"/>
                <a:pathLst>
                  <a:path w="5800" h="13913" extrusionOk="0">
                    <a:moveTo>
                      <a:pt x="4468" y="0"/>
                    </a:moveTo>
                    <a:cubicBezTo>
                      <a:pt x="3444" y="0"/>
                      <a:pt x="2081" y="400"/>
                      <a:pt x="1322" y="2280"/>
                    </a:cubicBezTo>
                    <a:cubicBezTo>
                      <a:pt x="1" y="5554"/>
                      <a:pt x="834" y="10805"/>
                      <a:pt x="48" y="13913"/>
                    </a:cubicBezTo>
                    <a:cubicBezTo>
                      <a:pt x="5740" y="9400"/>
                      <a:pt x="5799" y="220"/>
                      <a:pt x="5799" y="220"/>
                    </a:cubicBezTo>
                    <a:cubicBezTo>
                      <a:pt x="5799" y="220"/>
                      <a:pt x="5227" y="0"/>
                      <a:pt x="4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28"/>
              <p:cNvSpPr/>
              <p:nvPr/>
            </p:nvSpPr>
            <p:spPr>
              <a:xfrm rot="-552789">
                <a:off x="767075" y="1322551"/>
                <a:ext cx="664612" cy="264496"/>
              </a:xfrm>
              <a:custGeom>
                <a:avLst/>
                <a:gdLst/>
                <a:ahLst/>
                <a:cxnLst/>
                <a:rect l="l" t="t" r="r" b="b"/>
                <a:pathLst>
                  <a:path w="12717" h="5061" extrusionOk="0">
                    <a:moveTo>
                      <a:pt x="3222" y="1"/>
                    </a:moveTo>
                    <a:cubicBezTo>
                      <a:pt x="1612" y="1"/>
                      <a:pt x="180" y="661"/>
                      <a:pt x="1" y="2435"/>
                    </a:cubicBezTo>
                    <a:cubicBezTo>
                      <a:pt x="1" y="2435"/>
                      <a:pt x="3502" y="5061"/>
                      <a:pt x="8184" y="5061"/>
                    </a:cubicBezTo>
                    <a:cubicBezTo>
                      <a:pt x="9607" y="5061"/>
                      <a:pt x="11140" y="4818"/>
                      <a:pt x="12716" y="4185"/>
                    </a:cubicBezTo>
                    <a:cubicBezTo>
                      <a:pt x="10788" y="3292"/>
                      <a:pt x="9145" y="2649"/>
                      <a:pt x="7061" y="1161"/>
                    </a:cubicBezTo>
                    <a:cubicBezTo>
                      <a:pt x="6096" y="481"/>
                      <a:pt x="4595" y="1"/>
                      <a:pt x="32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28"/>
              <p:cNvSpPr/>
              <p:nvPr/>
            </p:nvSpPr>
            <p:spPr>
              <a:xfrm rot="-552789">
                <a:off x="285790" y="-95696"/>
                <a:ext cx="441820" cy="394785"/>
              </a:xfrm>
              <a:custGeom>
                <a:avLst/>
                <a:gdLst/>
                <a:ahLst/>
                <a:cxnLst/>
                <a:rect l="l" t="t" r="r" b="b"/>
                <a:pathLst>
                  <a:path w="8454" h="7554" extrusionOk="0">
                    <a:moveTo>
                      <a:pt x="4231" y="0"/>
                    </a:moveTo>
                    <a:cubicBezTo>
                      <a:pt x="3368" y="0"/>
                      <a:pt x="2499" y="295"/>
                      <a:pt x="1786" y="895"/>
                    </a:cubicBezTo>
                    <a:cubicBezTo>
                      <a:pt x="191" y="2241"/>
                      <a:pt x="0" y="4622"/>
                      <a:pt x="1346" y="6217"/>
                    </a:cubicBezTo>
                    <a:cubicBezTo>
                      <a:pt x="2090" y="7101"/>
                      <a:pt x="3152" y="7553"/>
                      <a:pt x="4223" y="7553"/>
                    </a:cubicBezTo>
                    <a:cubicBezTo>
                      <a:pt x="5086" y="7553"/>
                      <a:pt x="5955" y="7259"/>
                      <a:pt x="6668" y="6658"/>
                    </a:cubicBezTo>
                    <a:cubicBezTo>
                      <a:pt x="8263" y="5313"/>
                      <a:pt x="8454" y="2931"/>
                      <a:pt x="7108" y="1336"/>
                    </a:cubicBezTo>
                    <a:cubicBezTo>
                      <a:pt x="6364" y="453"/>
                      <a:pt x="5302" y="0"/>
                      <a:pt x="4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28"/>
              <p:cNvSpPr/>
              <p:nvPr/>
            </p:nvSpPr>
            <p:spPr>
              <a:xfrm rot="-552789">
                <a:off x="452849" y="-45686"/>
                <a:ext cx="165565" cy="161802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3096" extrusionOk="0">
                    <a:moveTo>
                      <a:pt x="905" y="0"/>
                    </a:moveTo>
                    <a:cubicBezTo>
                      <a:pt x="917" y="250"/>
                      <a:pt x="1191" y="1072"/>
                      <a:pt x="1191" y="1072"/>
                    </a:cubicBezTo>
                    <a:cubicBezTo>
                      <a:pt x="1191" y="1072"/>
                      <a:pt x="987" y="935"/>
                      <a:pt x="573" y="935"/>
                    </a:cubicBezTo>
                    <a:cubicBezTo>
                      <a:pt x="414" y="935"/>
                      <a:pt x="223" y="956"/>
                      <a:pt x="1" y="1012"/>
                    </a:cubicBezTo>
                    <a:cubicBezTo>
                      <a:pt x="227" y="1286"/>
                      <a:pt x="1084" y="1453"/>
                      <a:pt x="1084" y="1453"/>
                    </a:cubicBezTo>
                    <a:cubicBezTo>
                      <a:pt x="1084" y="1453"/>
                      <a:pt x="358" y="1726"/>
                      <a:pt x="310" y="2107"/>
                    </a:cubicBezTo>
                    <a:cubicBezTo>
                      <a:pt x="763" y="2060"/>
                      <a:pt x="1286" y="1786"/>
                      <a:pt x="1286" y="1786"/>
                    </a:cubicBezTo>
                    <a:lnTo>
                      <a:pt x="1286" y="1786"/>
                    </a:lnTo>
                    <a:cubicBezTo>
                      <a:pt x="1286" y="1786"/>
                      <a:pt x="1013" y="2358"/>
                      <a:pt x="1060" y="2988"/>
                    </a:cubicBezTo>
                    <a:cubicBezTo>
                      <a:pt x="1203" y="2869"/>
                      <a:pt x="1691" y="1988"/>
                      <a:pt x="1691" y="1988"/>
                    </a:cubicBezTo>
                    <a:cubicBezTo>
                      <a:pt x="1691" y="1988"/>
                      <a:pt x="1846" y="2703"/>
                      <a:pt x="2132" y="3096"/>
                    </a:cubicBezTo>
                    <a:cubicBezTo>
                      <a:pt x="2275" y="2893"/>
                      <a:pt x="2120" y="1929"/>
                      <a:pt x="2120" y="1929"/>
                    </a:cubicBezTo>
                    <a:lnTo>
                      <a:pt x="2120" y="1929"/>
                    </a:lnTo>
                    <a:cubicBezTo>
                      <a:pt x="2346" y="2191"/>
                      <a:pt x="3168" y="2215"/>
                      <a:pt x="3168" y="2215"/>
                    </a:cubicBezTo>
                    <a:cubicBezTo>
                      <a:pt x="3096" y="2072"/>
                      <a:pt x="2263" y="1500"/>
                      <a:pt x="2263" y="1500"/>
                    </a:cubicBezTo>
                    <a:cubicBezTo>
                      <a:pt x="2263" y="1500"/>
                      <a:pt x="2918" y="1214"/>
                      <a:pt x="2953" y="917"/>
                    </a:cubicBezTo>
                    <a:cubicBezTo>
                      <a:pt x="2901" y="904"/>
                      <a:pt x="2845" y="898"/>
                      <a:pt x="2788" y="898"/>
                    </a:cubicBezTo>
                    <a:cubicBezTo>
                      <a:pt x="2432" y="898"/>
                      <a:pt x="2025" y="1119"/>
                      <a:pt x="2025" y="1119"/>
                    </a:cubicBezTo>
                    <a:cubicBezTo>
                      <a:pt x="2025" y="1119"/>
                      <a:pt x="2191" y="310"/>
                      <a:pt x="2001" y="83"/>
                    </a:cubicBezTo>
                    <a:cubicBezTo>
                      <a:pt x="1727" y="357"/>
                      <a:pt x="1620" y="833"/>
                      <a:pt x="1620" y="833"/>
                    </a:cubicBezTo>
                    <a:cubicBezTo>
                      <a:pt x="1620" y="833"/>
                      <a:pt x="1394" y="262"/>
                      <a:pt x="9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1" name="Google Shape;1201;p28"/>
            <p:cNvGrpSpPr/>
            <p:nvPr/>
          </p:nvGrpSpPr>
          <p:grpSpPr>
            <a:xfrm rot="359089">
              <a:off x="615107" y="933419"/>
              <a:ext cx="324212" cy="298865"/>
              <a:chOff x="148153" y="1127417"/>
              <a:chExt cx="475442" cy="438273"/>
            </a:xfrm>
          </p:grpSpPr>
          <p:sp>
            <p:nvSpPr>
              <p:cNvPr id="1202" name="Google Shape;1202;p28"/>
              <p:cNvSpPr/>
              <p:nvPr/>
            </p:nvSpPr>
            <p:spPr>
              <a:xfrm rot="-552789">
                <a:off x="175520" y="1158672"/>
                <a:ext cx="420707" cy="375762"/>
              </a:xfrm>
              <a:custGeom>
                <a:avLst/>
                <a:gdLst/>
                <a:ahLst/>
                <a:cxnLst/>
                <a:rect l="l" t="t" r="r" b="b"/>
                <a:pathLst>
                  <a:path w="8050" h="7190" extrusionOk="0">
                    <a:moveTo>
                      <a:pt x="4030" y="1"/>
                    </a:moveTo>
                    <a:cubicBezTo>
                      <a:pt x="3209" y="1"/>
                      <a:pt x="2383" y="280"/>
                      <a:pt x="1703" y="848"/>
                    </a:cubicBezTo>
                    <a:cubicBezTo>
                      <a:pt x="191" y="2134"/>
                      <a:pt x="1" y="4396"/>
                      <a:pt x="1287" y="5920"/>
                    </a:cubicBezTo>
                    <a:cubicBezTo>
                      <a:pt x="1999" y="6758"/>
                      <a:pt x="3011" y="7190"/>
                      <a:pt x="4030" y="7190"/>
                    </a:cubicBezTo>
                    <a:cubicBezTo>
                      <a:pt x="4849" y="7190"/>
                      <a:pt x="5672" y="6910"/>
                      <a:pt x="6347" y="6337"/>
                    </a:cubicBezTo>
                    <a:cubicBezTo>
                      <a:pt x="7859" y="5051"/>
                      <a:pt x="8049" y="2789"/>
                      <a:pt x="6775" y="1277"/>
                    </a:cubicBezTo>
                    <a:cubicBezTo>
                      <a:pt x="6063" y="432"/>
                      <a:pt x="5050" y="1"/>
                      <a:pt x="40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28"/>
              <p:cNvSpPr/>
              <p:nvPr/>
            </p:nvSpPr>
            <p:spPr>
              <a:xfrm rot="-552789">
                <a:off x="334977" y="1205760"/>
                <a:ext cx="157464" cy="154381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2954" extrusionOk="0">
                    <a:moveTo>
                      <a:pt x="869" y="1"/>
                    </a:moveTo>
                    <a:cubicBezTo>
                      <a:pt x="869" y="239"/>
                      <a:pt x="1131" y="1025"/>
                      <a:pt x="1131" y="1025"/>
                    </a:cubicBezTo>
                    <a:cubicBezTo>
                      <a:pt x="1131" y="1025"/>
                      <a:pt x="944" y="898"/>
                      <a:pt x="562" y="898"/>
                    </a:cubicBezTo>
                    <a:cubicBezTo>
                      <a:pt x="407" y="898"/>
                      <a:pt x="220" y="919"/>
                      <a:pt x="0" y="977"/>
                    </a:cubicBezTo>
                    <a:cubicBezTo>
                      <a:pt x="226" y="1227"/>
                      <a:pt x="1036" y="1382"/>
                      <a:pt x="1036" y="1382"/>
                    </a:cubicBezTo>
                    <a:cubicBezTo>
                      <a:pt x="1036" y="1382"/>
                      <a:pt x="334" y="1656"/>
                      <a:pt x="298" y="2013"/>
                    </a:cubicBezTo>
                    <a:cubicBezTo>
                      <a:pt x="726" y="1965"/>
                      <a:pt x="1226" y="1703"/>
                      <a:pt x="1227" y="1703"/>
                    </a:cubicBezTo>
                    <a:lnTo>
                      <a:pt x="1227" y="1703"/>
                    </a:lnTo>
                    <a:cubicBezTo>
                      <a:pt x="1226" y="1703"/>
                      <a:pt x="965" y="2251"/>
                      <a:pt x="1012" y="2846"/>
                    </a:cubicBezTo>
                    <a:cubicBezTo>
                      <a:pt x="1143" y="2739"/>
                      <a:pt x="1608" y="1906"/>
                      <a:pt x="1608" y="1906"/>
                    </a:cubicBezTo>
                    <a:cubicBezTo>
                      <a:pt x="1608" y="1906"/>
                      <a:pt x="1762" y="2584"/>
                      <a:pt x="2036" y="2954"/>
                    </a:cubicBezTo>
                    <a:cubicBezTo>
                      <a:pt x="2155" y="2763"/>
                      <a:pt x="2012" y="1835"/>
                      <a:pt x="2012" y="1834"/>
                    </a:cubicBezTo>
                    <a:lnTo>
                      <a:pt x="2012" y="1834"/>
                    </a:lnTo>
                    <a:cubicBezTo>
                      <a:pt x="2239" y="2096"/>
                      <a:pt x="3012" y="2120"/>
                      <a:pt x="3012" y="2120"/>
                    </a:cubicBezTo>
                    <a:cubicBezTo>
                      <a:pt x="2941" y="1977"/>
                      <a:pt x="2155" y="1430"/>
                      <a:pt x="2155" y="1430"/>
                    </a:cubicBezTo>
                    <a:cubicBezTo>
                      <a:pt x="2155" y="1430"/>
                      <a:pt x="2774" y="1156"/>
                      <a:pt x="2810" y="882"/>
                    </a:cubicBezTo>
                    <a:cubicBezTo>
                      <a:pt x="2759" y="868"/>
                      <a:pt x="2705" y="862"/>
                      <a:pt x="2649" y="862"/>
                    </a:cubicBezTo>
                    <a:cubicBezTo>
                      <a:pt x="2314" y="862"/>
                      <a:pt x="1929" y="1072"/>
                      <a:pt x="1929" y="1072"/>
                    </a:cubicBezTo>
                    <a:cubicBezTo>
                      <a:pt x="1929" y="1072"/>
                      <a:pt x="2084" y="298"/>
                      <a:pt x="1905" y="84"/>
                    </a:cubicBezTo>
                    <a:cubicBezTo>
                      <a:pt x="1643" y="346"/>
                      <a:pt x="1536" y="798"/>
                      <a:pt x="1536" y="798"/>
                    </a:cubicBezTo>
                    <a:cubicBezTo>
                      <a:pt x="1536" y="798"/>
                      <a:pt x="1322" y="263"/>
                      <a:pt x="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04" name="Google Shape;1204;p28"/>
          <p:cNvGrpSpPr/>
          <p:nvPr/>
        </p:nvGrpSpPr>
        <p:grpSpPr>
          <a:xfrm>
            <a:off x="953868" y="3"/>
            <a:ext cx="7434346" cy="4040312"/>
            <a:chOff x="953868" y="3"/>
            <a:chExt cx="7434346" cy="4040312"/>
          </a:xfrm>
        </p:grpSpPr>
        <p:grpSp>
          <p:nvGrpSpPr>
            <p:cNvPr id="1205" name="Google Shape;1205;p28"/>
            <p:cNvGrpSpPr/>
            <p:nvPr/>
          </p:nvGrpSpPr>
          <p:grpSpPr>
            <a:xfrm>
              <a:off x="953868" y="3"/>
              <a:ext cx="7434346" cy="4040312"/>
              <a:chOff x="1667700" y="172678"/>
              <a:chExt cx="6088236" cy="3308748"/>
            </a:xfrm>
          </p:grpSpPr>
          <p:sp>
            <p:nvSpPr>
              <p:cNvPr id="1206" name="Google Shape;1206;p28"/>
              <p:cNvSpPr/>
              <p:nvPr/>
            </p:nvSpPr>
            <p:spPr>
              <a:xfrm>
                <a:off x="2762421" y="172678"/>
                <a:ext cx="75075" cy="76011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65" extrusionOk="0">
                    <a:moveTo>
                      <a:pt x="477" y="0"/>
                    </a:move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39"/>
                      <a:pt x="215" y="965"/>
                      <a:pt x="477" y="965"/>
                    </a:cubicBezTo>
                    <a:cubicBezTo>
                      <a:pt x="739" y="965"/>
                      <a:pt x="953" y="750"/>
                      <a:pt x="953" y="477"/>
                    </a:cubicBezTo>
                    <a:cubicBezTo>
                      <a:pt x="953" y="215"/>
                      <a:pt x="739" y="0"/>
                      <a:pt x="4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28"/>
              <p:cNvSpPr/>
              <p:nvPr/>
            </p:nvSpPr>
            <p:spPr>
              <a:xfrm>
                <a:off x="3197376" y="494393"/>
                <a:ext cx="74070" cy="7508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966" extrusionOk="0">
                    <a:moveTo>
                      <a:pt x="477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51"/>
                      <a:pt x="215" y="965"/>
                      <a:pt x="477" y="965"/>
                    </a:cubicBezTo>
                    <a:cubicBezTo>
                      <a:pt x="738" y="965"/>
                      <a:pt x="953" y="751"/>
                      <a:pt x="953" y="489"/>
                    </a:cubicBezTo>
                    <a:cubicBezTo>
                      <a:pt x="953" y="215"/>
                      <a:pt x="738" y="1"/>
                      <a:pt x="4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28"/>
              <p:cNvSpPr/>
              <p:nvPr/>
            </p:nvSpPr>
            <p:spPr>
              <a:xfrm>
                <a:off x="5521931" y="345475"/>
                <a:ext cx="75080" cy="75002"/>
              </a:xfrm>
              <a:custGeom>
                <a:avLst/>
                <a:gdLst/>
                <a:ahLst/>
                <a:cxnLst/>
                <a:rect l="l" t="t" r="r" b="b"/>
                <a:pathLst>
                  <a:path w="966" h="965" extrusionOk="0">
                    <a:moveTo>
                      <a:pt x="489" y="0"/>
                    </a:moveTo>
                    <a:cubicBezTo>
                      <a:pt x="215" y="0"/>
                      <a:pt x="1" y="214"/>
                      <a:pt x="1" y="476"/>
                    </a:cubicBezTo>
                    <a:cubicBezTo>
                      <a:pt x="1" y="750"/>
                      <a:pt x="215" y="964"/>
                      <a:pt x="489" y="964"/>
                    </a:cubicBezTo>
                    <a:cubicBezTo>
                      <a:pt x="751" y="964"/>
                      <a:pt x="965" y="750"/>
                      <a:pt x="965" y="476"/>
                    </a:cubicBezTo>
                    <a:cubicBezTo>
                      <a:pt x="965" y="214"/>
                      <a:pt x="751" y="0"/>
                      <a:pt x="4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28"/>
              <p:cNvSpPr/>
              <p:nvPr/>
            </p:nvSpPr>
            <p:spPr>
              <a:xfrm>
                <a:off x="7680934" y="2139800"/>
                <a:ext cx="75002" cy="75002"/>
              </a:xfrm>
              <a:custGeom>
                <a:avLst/>
                <a:gdLst/>
                <a:ahLst/>
                <a:cxnLst/>
                <a:rect l="l" t="t" r="r" b="b"/>
                <a:pathLst>
                  <a:path w="965" h="965" extrusionOk="0">
                    <a:moveTo>
                      <a:pt x="476" y="0"/>
                    </a:moveTo>
                    <a:cubicBezTo>
                      <a:pt x="214" y="0"/>
                      <a:pt x="0" y="215"/>
                      <a:pt x="0" y="476"/>
                    </a:cubicBezTo>
                    <a:cubicBezTo>
                      <a:pt x="0" y="738"/>
                      <a:pt x="214" y="965"/>
                      <a:pt x="476" y="965"/>
                    </a:cubicBezTo>
                    <a:cubicBezTo>
                      <a:pt x="738" y="965"/>
                      <a:pt x="964" y="738"/>
                      <a:pt x="964" y="476"/>
                    </a:cubicBezTo>
                    <a:cubicBezTo>
                      <a:pt x="964" y="215"/>
                      <a:pt x="738" y="0"/>
                      <a:pt x="4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28"/>
              <p:cNvSpPr/>
              <p:nvPr/>
            </p:nvSpPr>
            <p:spPr>
              <a:xfrm>
                <a:off x="6901375" y="2071248"/>
                <a:ext cx="75002" cy="7508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966" extrusionOk="0">
                    <a:moveTo>
                      <a:pt x="488" y="1"/>
                    </a:moveTo>
                    <a:cubicBezTo>
                      <a:pt x="215" y="1"/>
                      <a:pt x="0" y="215"/>
                      <a:pt x="0" y="477"/>
                    </a:cubicBezTo>
                    <a:cubicBezTo>
                      <a:pt x="0" y="751"/>
                      <a:pt x="215" y="965"/>
                      <a:pt x="488" y="965"/>
                    </a:cubicBezTo>
                    <a:cubicBezTo>
                      <a:pt x="750" y="965"/>
                      <a:pt x="965" y="751"/>
                      <a:pt x="965" y="477"/>
                    </a:cubicBezTo>
                    <a:cubicBezTo>
                      <a:pt x="965" y="215"/>
                      <a:pt x="750" y="1"/>
                      <a:pt x="4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28"/>
              <p:cNvSpPr/>
              <p:nvPr/>
            </p:nvSpPr>
            <p:spPr>
              <a:xfrm>
                <a:off x="2399275" y="736300"/>
                <a:ext cx="74049" cy="74198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78" extrusionOk="0">
                    <a:moveTo>
                      <a:pt x="239" y="1"/>
                    </a:moveTo>
                    <a:cubicBezTo>
                      <a:pt x="108" y="1"/>
                      <a:pt x="0" y="108"/>
                      <a:pt x="0" y="239"/>
                    </a:cubicBezTo>
                    <a:cubicBezTo>
                      <a:pt x="0" y="370"/>
                      <a:pt x="108" y="477"/>
                      <a:pt x="239" y="477"/>
                    </a:cubicBezTo>
                    <a:cubicBezTo>
                      <a:pt x="370" y="477"/>
                      <a:pt x="477" y="370"/>
                      <a:pt x="477" y="239"/>
                    </a:cubicBezTo>
                    <a:cubicBezTo>
                      <a:pt x="477" y="108"/>
                      <a:pt x="370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28"/>
              <p:cNvSpPr/>
              <p:nvPr/>
            </p:nvSpPr>
            <p:spPr>
              <a:xfrm>
                <a:off x="5696886" y="818345"/>
                <a:ext cx="37074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89" extrusionOk="0">
                    <a:moveTo>
                      <a:pt x="238" y="0"/>
                    </a:moveTo>
                    <a:cubicBezTo>
                      <a:pt x="107" y="0"/>
                      <a:pt x="0" y="107"/>
                      <a:pt x="0" y="238"/>
                    </a:cubicBezTo>
                    <a:cubicBezTo>
                      <a:pt x="0" y="381"/>
                      <a:pt x="107" y="488"/>
                      <a:pt x="238" y="488"/>
                    </a:cubicBezTo>
                    <a:cubicBezTo>
                      <a:pt x="369" y="488"/>
                      <a:pt x="476" y="381"/>
                      <a:pt x="476" y="238"/>
                    </a:cubicBezTo>
                    <a:cubicBezTo>
                      <a:pt x="476" y="107"/>
                      <a:pt x="369" y="0"/>
                      <a:pt x="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28"/>
              <p:cNvSpPr/>
              <p:nvPr/>
            </p:nvSpPr>
            <p:spPr>
              <a:xfrm>
                <a:off x="2046136" y="1826108"/>
                <a:ext cx="38084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89" extrusionOk="0">
                    <a:moveTo>
                      <a:pt x="251" y="0"/>
                    </a:moveTo>
                    <a:cubicBezTo>
                      <a:pt x="108" y="0"/>
                      <a:pt x="1" y="107"/>
                      <a:pt x="1" y="250"/>
                    </a:cubicBezTo>
                    <a:cubicBezTo>
                      <a:pt x="1" y="381"/>
                      <a:pt x="108" y="488"/>
                      <a:pt x="251" y="488"/>
                    </a:cubicBezTo>
                    <a:cubicBezTo>
                      <a:pt x="382" y="488"/>
                      <a:pt x="489" y="381"/>
                      <a:pt x="489" y="250"/>
                    </a:cubicBezTo>
                    <a:cubicBezTo>
                      <a:pt x="489" y="107"/>
                      <a:pt x="382" y="0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28"/>
              <p:cNvSpPr/>
              <p:nvPr/>
            </p:nvSpPr>
            <p:spPr>
              <a:xfrm>
                <a:off x="2107009" y="2677097"/>
                <a:ext cx="37151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78" h="489" extrusionOk="0">
                    <a:moveTo>
                      <a:pt x="239" y="0"/>
                    </a:moveTo>
                    <a:cubicBezTo>
                      <a:pt x="108" y="0"/>
                      <a:pt x="1" y="107"/>
                      <a:pt x="1" y="250"/>
                    </a:cubicBezTo>
                    <a:cubicBezTo>
                      <a:pt x="1" y="381"/>
                      <a:pt x="108" y="488"/>
                      <a:pt x="239" y="488"/>
                    </a:cubicBezTo>
                    <a:cubicBezTo>
                      <a:pt x="370" y="488"/>
                      <a:pt x="477" y="381"/>
                      <a:pt x="477" y="250"/>
                    </a:cubicBezTo>
                    <a:cubicBezTo>
                      <a:pt x="477" y="107"/>
                      <a:pt x="370" y="0"/>
                      <a:pt x="2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28"/>
              <p:cNvSpPr/>
              <p:nvPr/>
            </p:nvSpPr>
            <p:spPr>
              <a:xfrm>
                <a:off x="2026216" y="1052261"/>
                <a:ext cx="38006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89" extrusionOk="0">
                    <a:moveTo>
                      <a:pt x="250" y="1"/>
                    </a:moveTo>
                    <a:cubicBezTo>
                      <a:pt x="107" y="1"/>
                      <a:pt x="0" y="108"/>
                      <a:pt x="0" y="239"/>
                    </a:cubicBezTo>
                    <a:cubicBezTo>
                      <a:pt x="0" y="382"/>
                      <a:pt x="107" y="489"/>
                      <a:pt x="250" y="489"/>
                    </a:cubicBezTo>
                    <a:cubicBezTo>
                      <a:pt x="381" y="489"/>
                      <a:pt x="488" y="382"/>
                      <a:pt x="488" y="239"/>
                    </a:cubicBezTo>
                    <a:cubicBezTo>
                      <a:pt x="488" y="108"/>
                      <a:pt x="381" y="1"/>
                      <a:pt x="2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28"/>
              <p:cNvSpPr/>
              <p:nvPr/>
            </p:nvSpPr>
            <p:spPr>
              <a:xfrm>
                <a:off x="6293725" y="3444352"/>
                <a:ext cx="37074" cy="37074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77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cubicBezTo>
                      <a:pt x="1" y="370"/>
                      <a:pt x="108" y="477"/>
                      <a:pt x="239" y="477"/>
                    </a:cubicBezTo>
                    <a:cubicBezTo>
                      <a:pt x="370" y="477"/>
                      <a:pt x="477" y="370"/>
                      <a:pt x="477" y="239"/>
                    </a:cubicBezTo>
                    <a:cubicBezTo>
                      <a:pt x="477" y="108"/>
                      <a:pt x="370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28"/>
              <p:cNvSpPr/>
              <p:nvPr/>
            </p:nvSpPr>
            <p:spPr>
              <a:xfrm>
                <a:off x="4602073" y="488875"/>
                <a:ext cx="38084" cy="37074"/>
              </a:xfrm>
              <a:custGeom>
                <a:avLst/>
                <a:gdLst/>
                <a:ahLst/>
                <a:cxnLst/>
                <a:rect l="l" t="t" r="r" b="b"/>
                <a:pathLst>
                  <a:path w="490" h="477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cubicBezTo>
                      <a:pt x="1" y="370"/>
                      <a:pt x="108" y="477"/>
                      <a:pt x="239" y="477"/>
                    </a:cubicBezTo>
                    <a:cubicBezTo>
                      <a:pt x="382" y="477"/>
                      <a:pt x="489" y="370"/>
                      <a:pt x="489" y="239"/>
                    </a:cubicBezTo>
                    <a:cubicBezTo>
                      <a:pt x="489" y="108"/>
                      <a:pt x="382" y="1"/>
                      <a:pt x="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28"/>
              <p:cNvSpPr/>
              <p:nvPr/>
            </p:nvSpPr>
            <p:spPr>
              <a:xfrm>
                <a:off x="7324650" y="1968575"/>
                <a:ext cx="37074" cy="37074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77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cubicBezTo>
                      <a:pt x="0" y="370"/>
                      <a:pt x="107" y="477"/>
                      <a:pt x="238" y="477"/>
                    </a:cubicBezTo>
                    <a:cubicBezTo>
                      <a:pt x="369" y="477"/>
                      <a:pt x="476" y="370"/>
                      <a:pt x="476" y="239"/>
                    </a:cubicBezTo>
                    <a:cubicBezTo>
                      <a:pt x="476" y="108"/>
                      <a:pt x="369" y="1"/>
                      <a:pt x="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28"/>
              <p:cNvSpPr/>
              <p:nvPr/>
            </p:nvSpPr>
            <p:spPr>
              <a:xfrm>
                <a:off x="6209551" y="475895"/>
                <a:ext cx="38006" cy="38006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89" extrusionOk="0">
                    <a:moveTo>
                      <a:pt x="238" y="1"/>
                    </a:moveTo>
                    <a:cubicBezTo>
                      <a:pt x="107" y="1"/>
                      <a:pt x="0" y="108"/>
                      <a:pt x="0" y="239"/>
                    </a:cubicBezTo>
                    <a:cubicBezTo>
                      <a:pt x="0" y="382"/>
                      <a:pt x="107" y="489"/>
                      <a:pt x="238" y="489"/>
                    </a:cubicBezTo>
                    <a:cubicBezTo>
                      <a:pt x="381" y="489"/>
                      <a:pt x="488" y="382"/>
                      <a:pt x="488" y="239"/>
                    </a:cubicBezTo>
                    <a:cubicBezTo>
                      <a:pt x="488" y="108"/>
                      <a:pt x="381" y="1"/>
                      <a:pt x="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28"/>
              <p:cNvSpPr/>
              <p:nvPr/>
            </p:nvSpPr>
            <p:spPr>
              <a:xfrm>
                <a:off x="6796208" y="400628"/>
                <a:ext cx="38006" cy="37074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77" extrusionOk="0">
                    <a:moveTo>
                      <a:pt x="251" y="0"/>
                    </a:moveTo>
                    <a:cubicBezTo>
                      <a:pt x="108" y="0"/>
                      <a:pt x="1" y="107"/>
                      <a:pt x="1" y="238"/>
                    </a:cubicBezTo>
                    <a:cubicBezTo>
                      <a:pt x="1" y="369"/>
                      <a:pt x="120" y="476"/>
                      <a:pt x="251" y="476"/>
                    </a:cubicBezTo>
                    <a:cubicBezTo>
                      <a:pt x="382" y="476"/>
                      <a:pt x="489" y="369"/>
                      <a:pt x="489" y="238"/>
                    </a:cubicBezTo>
                    <a:cubicBezTo>
                      <a:pt x="489" y="107"/>
                      <a:pt x="382" y="0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28"/>
              <p:cNvSpPr/>
              <p:nvPr/>
            </p:nvSpPr>
            <p:spPr>
              <a:xfrm>
                <a:off x="1667700" y="2322994"/>
                <a:ext cx="75002" cy="7508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966" extrusionOk="0">
                    <a:moveTo>
                      <a:pt x="477" y="1"/>
                    </a:moveTo>
                    <a:cubicBezTo>
                      <a:pt x="215" y="1"/>
                      <a:pt x="0" y="215"/>
                      <a:pt x="0" y="477"/>
                    </a:cubicBezTo>
                    <a:cubicBezTo>
                      <a:pt x="0" y="739"/>
                      <a:pt x="215" y="965"/>
                      <a:pt x="477" y="965"/>
                    </a:cubicBezTo>
                    <a:cubicBezTo>
                      <a:pt x="738" y="965"/>
                      <a:pt x="965" y="751"/>
                      <a:pt x="965" y="477"/>
                    </a:cubicBezTo>
                    <a:cubicBezTo>
                      <a:pt x="965" y="215"/>
                      <a:pt x="750" y="1"/>
                      <a:pt x="4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3" name="Google Shape;1223;p28"/>
            <p:cNvSpPr/>
            <p:nvPr/>
          </p:nvSpPr>
          <p:spPr>
            <a:xfrm>
              <a:off x="1040342" y="170170"/>
              <a:ext cx="90444" cy="91678"/>
            </a:xfrm>
            <a:custGeom>
              <a:avLst/>
              <a:gdLst/>
              <a:ahLst/>
              <a:cxnLst/>
              <a:rect l="l" t="t" r="r" b="b"/>
              <a:pathLst>
                <a:path w="953" h="966" extrusionOk="0">
                  <a:moveTo>
                    <a:pt x="477" y="1"/>
                  </a:moveTo>
                  <a:cubicBezTo>
                    <a:pt x="215" y="1"/>
                    <a:pt x="0" y="215"/>
                    <a:pt x="0" y="489"/>
                  </a:cubicBezTo>
                  <a:cubicBezTo>
                    <a:pt x="0" y="751"/>
                    <a:pt x="215" y="965"/>
                    <a:pt x="477" y="965"/>
                  </a:cubicBezTo>
                  <a:cubicBezTo>
                    <a:pt x="738" y="965"/>
                    <a:pt x="953" y="751"/>
                    <a:pt x="953" y="489"/>
                  </a:cubicBezTo>
                  <a:cubicBezTo>
                    <a:pt x="953" y="215"/>
                    <a:pt x="738" y="1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24" name="Google Shape;1224;p28"/>
          <p:cNvCxnSpPr/>
          <p:nvPr/>
        </p:nvCxnSpPr>
        <p:spPr>
          <a:xfrm rot="10800000" flipH="1">
            <a:off x="5573675" y="2677174"/>
            <a:ext cx="1449000" cy="90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5" name="Google Shape;1225;p28"/>
          <p:cNvCxnSpPr/>
          <p:nvPr/>
        </p:nvCxnSpPr>
        <p:spPr>
          <a:xfrm>
            <a:off x="2753100" y="1900219"/>
            <a:ext cx="1570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29"/>
          <p:cNvSpPr txBox="1">
            <a:spLocks noGrp="1"/>
          </p:cNvSpPr>
          <p:nvPr>
            <p:ph type="title"/>
          </p:nvPr>
        </p:nvSpPr>
        <p:spPr>
          <a:xfrm>
            <a:off x="720000" y="406401"/>
            <a:ext cx="5814300" cy="7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Project Revisited</a:t>
            </a:r>
            <a:endParaRPr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31" name="Google Shape;1231;p29"/>
          <p:cNvSpPr txBox="1">
            <a:spLocks noGrp="1"/>
          </p:cNvSpPr>
          <p:nvPr>
            <p:ph type="body" idx="1"/>
          </p:nvPr>
        </p:nvSpPr>
        <p:spPr>
          <a:xfrm>
            <a:off x="1061085" y="1112701"/>
            <a:ext cx="6856457" cy="35637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>
              <a:lnSpc>
                <a:spcPct val="200000"/>
              </a:lnSpc>
            </a:pP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To design a security box with a servo motor.</a:t>
            </a:r>
          </a:p>
          <a:p>
            <a:pPr marL="342900">
              <a:lnSpc>
                <a:spcPct val="200000"/>
              </a:lnSpc>
            </a:pP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To handle NFC detection and web socket data transmission.</a:t>
            </a:r>
          </a:p>
          <a:p>
            <a:pPr marL="342900">
              <a:lnSpc>
                <a:spcPct val="200000"/>
              </a:lnSpc>
            </a:pP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To design a backend to store user information.</a:t>
            </a:r>
          </a:p>
          <a:p>
            <a:pPr marL="342900">
              <a:lnSpc>
                <a:spcPct val="200000"/>
              </a:lnSpc>
            </a:pP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To design a communication robot sending unknown-user warnings.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p30"/>
          <p:cNvSpPr/>
          <p:nvPr/>
        </p:nvSpPr>
        <p:spPr>
          <a:xfrm>
            <a:off x="7516382" y="4278319"/>
            <a:ext cx="45271" cy="45271"/>
          </a:xfrm>
          <a:custGeom>
            <a:avLst/>
            <a:gdLst/>
            <a:ahLst/>
            <a:cxnLst/>
            <a:rect l="l" t="t" r="r" b="b"/>
            <a:pathLst>
              <a:path w="477" h="477" extrusionOk="0">
                <a:moveTo>
                  <a:pt x="239" y="1"/>
                </a:moveTo>
                <a:cubicBezTo>
                  <a:pt x="108" y="1"/>
                  <a:pt x="1" y="108"/>
                  <a:pt x="1" y="239"/>
                </a:cubicBezTo>
                <a:cubicBezTo>
                  <a:pt x="1" y="370"/>
                  <a:pt x="108" y="477"/>
                  <a:pt x="239" y="477"/>
                </a:cubicBezTo>
                <a:cubicBezTo>
                  <a:pt x="370" y="477"/>
                  <a:pt x="477" y="370"/>
                  <a:pt x="477" y="239"/>
                </a:cubicBezTo>
                <a:cubicBezTo>
                  <a:pt x="477" y="108"/>
                  <a:pt x="370" y="1"/>
                  <a:pt x="23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230;p29"/>
          <p:cNvSpPr txBox="1">
            <a:spLocks noGrp="1"/>
          </p:cNvSpPr>
          <p:nvPr>
            <p:ph type="title"/>
          </p:nvPr>
        </p:nvSpPr>
        <p:spPr>
          <a:xfrm>
            <a:off x="720000" y="406401"/>
            <a:ext cx="5814300" cy="7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NFC Detection</a:t>
            </a:r>
            <a:endParaRPr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video-160838161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87366" y="406401"/>
            <a:ext cx="2344805" cy="41673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1230;p29"/>
          <p:cNvSpPr txBox="1">
            <a:spLocks noGrp="1"/>
          </p:cNvSpPr>
          <p:nvPr>
            <p:ph type="title"/>
          </p:nvPr>
        </p:nvSpPr>
        <p:spPr>
          <a:xfrm>
            <a:off x="720000" y="406401"/>
            <a:ext cx="5814300" cy="7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Backend &amp; Linebot</a:t>
            </a:r>
            <a:endParaRPr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0519" y="3715491"/>
            <a:ext cx="3073481" cy="1428009"/>
          </a:xfrm>
          <a:prstGeom prst="rect">
            <a:avLst/>
          </a:prstGeom>
        </p:spPr>
      </p:pic>
      <p:sp>
        <p:nvSpPr>
          <p:cNvPr id="56" name="Google Shape;1231;p29"/>
          <p:cNvSpPr txBox="1">
            <a:spLocks noGrp="1"/>
          </p:cNvSpPr>
          <p:nvPr>
            <p:ph type="body" idx="1"/>
          </p:nvPr>
        </p:nvSpPr>
        <p:spPr>
          <a:xfrm>
            <a:off x="1061086" y="1112701"/>
            <a:ext cx="5222506" cy="35637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Complete the interface with Mongo DB.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zh-TW" sz="2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Complete the Linebot interface that the robot can reply to user.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086" y="1894403"/>
            <a:ext cx="3530922" cy="12000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1230;p29"/>
          <p:cNvSpPr txBox="1">
            <a:spLocks noGrp="1"/>
          </p:cNvSpPr>
          <p:nvPr>
            <p:ph type="title"/>
          </p:nvPr>
        </p:nvSpPr>
        <p:spPr>
          <a:xfrm>
            <a:off x="720000" y="406401"/>
            <a:ext cx="5814300" cy="7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Wooden Box</a:t>
            </a:r>
            <a:endParaRPr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Google Shape;1231;p29"/>
          <p:cNvSpPr txBox="1">
            <a:spLocks/>
          </p:cNvSpPr>
          <p:nvPr/>
        </p:nvSpPr>
        <p:spPr>
          <a:xfrm>
            <a:off x="1061086" y="1112701"/>
            <a:ext cx="5222506" cy="35637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200000"/>
              </a:lnSpc>
            </a:pPr>
            <a:r>
              <a:rPr lang="en-US" altLang="zh-TW" sz="2000" dirty="0" smtClean="0">
                <a:solidFill>
                  <a:srgbClr val="FFFDE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Produced with laser cutting.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344" y="2040821"/>
            <a:ext cx="5703757" cy="275128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29"/>
          <p:cNvSpPr txBox="1">
            <a:spLocks noGrp="1"/>
          </p:cNvSpPr>
          <p:nvPr>
            <p:ph type="title"/>
          </p:nvPr>
        </p:nvSpPr>
        <p:spPr>
          <a:xfrm>
            <a:off x="720000" y="406401"/>
            <a:ext cx="5814300" cy="7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Schedule</a:t>
            </a:r>
            <a:endParaRPr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31" name="Google Shape;1231;p29"/>
          <p:cNvSpPr txBox="1">
            <a:spLocks noGrp="1"/>
          </p:cNvSpPr>
          <p:nvPr>
            <p:ph type="body" idx="1"/>
          </p:nvPr>
        </p:nvSpPr>
        <p:spPr>
          <a:xfrm>
            <a:off x="1061085" y="1112701"/>
            <a:ext cx="6856457" cy="35637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>
              <a:lnSpc>
                <a:spcPct val="200000"/>
              </a:lnSpc>
            </a:pP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We will complete the baseline in the next week.</a:t>
            </a:r>
          </a:p>
          <a:p>
            <a:pPr marL="342900">
              <a:lnSpc>
                <a:spcPct val="200000"/>
              </a:lnSpc>
            </a:pPr>
            <a:endParaRPr lang="en-US" altLang="zh-TW" sz="2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>
              <a:lnSpc>
                <a:spcPct val="200000"/>
              </a:lnSpc>
            </a:pP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Fingerprint recognition and </a:t>
            </a: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acoustic </a:t>
            </a:r>
            <a:r>
              <a:rPr lang="en-US" altLang="zh-TW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recognition will be implemented with effort from the new year.</a:t>
            </a:r>
          </a:p>
        </p:txBody>
      </p:sp>
    </p:spTree>
    <p:extLst>
      <p:ext uri="{BB962C8B-B14F-4D97-AF65-F5344CB8AC3E}">
        <p14:creationId xmlns:p14="http://schemas.microsoft.com/office/powerpoint/2010/main" val="1908345349"/>
      </p:ext>
    </p:extLst>
  </p:cSld>
  <p:clrMapOvr>
    <a:masterClrMapping/>
  </p:clrMapOvr>
</p:sld>
</file>

<file path=ppt/theme/theme1.xml><?xml version="1.0" encoding="utf-8"?>
<a:theme xmlns:a="http://schemas.openxmlformats.org/drawingml/2006/main" name="Winter Themed Making Words by Slidesgo">
  <a:themeElements>
    <a:clrScheme name="Simple Light">
      <a:dk1>
        <a:srgbClr val="ED412D"/>
      </a:dk1>
      <a:lt1>
        <a:srgbClr val="C23329"/>
      </a:lt1>
      <a:dk2>
        <a:srgbClr val="144E72"/>
      </a:dk2>
      <a:lt2>
        <a:srgbClr val="FFFDEB"/>
      </a:lt2>
      <a:accent1>
        <a:srgbClr val="006878"/>
      </a:accent1>
      <a:accent2>
        <a:srgbClr val="30A6A3"/>
      </a:accent2>
      <a:accent3>
        <a:srgbClr val="83B7B3"/>
      </a:accent3>
      <a:accent4>
        <a:srgbClr val="EDC182"/>
      </a:accent4>
      <a:accent5>
        <a:srgbClr val="BB8442"/>
      </a:accent5>
      <a:accent6>
        <a:srgbClr val="1F2E49"/>
      </a:accent6>
      <a:hlink>
        <a:srgbClr val="FFFDE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793</TotalTime>
  <Words>112</Words>
  <Application>Microsoft Office PowerPoint</Application>
  <PresentationFormat>On-screen Show (16:9)</PresentationFormat>
  <Paragraphs>19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Ubuntu</vt:lpstr>
      <vt:lpstr>Fira Sans</vt:lpstr>
      <vt:lpstr>微軟正黑體</vt:lpstr>
      <vt:lpstr>Varela Round</vt:lpstr>
      <vt:lpstr>Paytone One</vt:lpstr>
      <vt:lpstr>Arial</vt:lpstr>
      <vt:lpstr>Winter Themed Making Words by Slidesgo</vt:lpstr>
      <vt:lpstr>Embedded System Final Project Intelligent Security Box</vt:lpstr>
      <vt:lpstr>Project Revisited</vt:lpstr>
      <vt:lpstr>NFC Detection</vt:lpstr>
      <vt:lpstr>Backend &amp; Linebot</vt:lpstr>
      <vt:lpstr>Wooden Box</vt:lpstr>
      <vt:lpstr>Schedule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期 末 社 大 社  長  時  間</dc:title>
  <cp:lastModifiedBy>建翰 吳</cp:lastModifiedBy>
  <cp:revision>23</cp:revision>
  <dcterms:modified xsi:type="dcterms:W3CDTF">2020-12-25T07:03:35Z</dcterms:modified>
</cp:coreProperties>
</file>